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diagrams/data1.xml" ContentType="application/vnd.openxmlformats-officedocument.drawingml.diagramData+xml"/>
  <Override PartName="/ppt/diagrams/data8.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diagrams/colors3.xml" ContentType="application/vnd.openxmlformats-officedocument.drawingml.diagramColors+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layout4.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drawing3.xml" ContentType="application/vnd.ms-office.drawingml.diagramDrawing+xml"/>
  <Override PartName="/ppt/diagrams/colors1.xml" ContentType="application/vnd.openxmlformats-officedocument.drawingml.diagramColors+xml"/>
  <Override PartName="/ppt/theme/theme3.xml" ContentType="application/vnd.openxmlformats-officedocument.theme+xml"/>
  <Override PartName="/ppt/theme/theme2.xml" ContentType="application/vnd.openxmlformats-officedocument.theme+xml"/>
  <Override PartName="/ppt/diagrams/quickStyle4.xml" ContentType="application/vnd.openxmlformats-officedocument.drawingml.diagramStyl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4.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6.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7" r:id="rId4"/>
    <p:sldId id="306" r:id="rId5"/>
    <p:sldId id="312" r:id="rId6"/>
    <p:sldId id="307" r:id="rId7"/>
    <p:sldId id="258" r:id="rId8"/>
    <p:sldId id="308" r:id="rId9"/>
    <p:sldId id="259" r:id="rId10"/>
    <p:sldId id="313" r:id="rId11"/>
    <p:sldId id="309" r:id="rId12"/>
    <p:sldId id="314" r:id="rId13"/>
    <p:sldId id="265" r:id="rId14"/>
    <p:sldId id="268" r:id="rId15"/>
    <p:sldId id="274" r:id="rId16"/>
    <p:sldId id="275" r:id="rId17"/>
    <p:sldId id="311" r:id="rId18"/>
    <p:sldId id="286" r:id="rId19"/>
    <p:sldId id="288" r:id="rId20"/>
    <p:sldId id="292" r:id="rId21"/>
    <p:sldId id="294" r:id="rId22"/>
    <p:sldId id="295" r:id="rId23"/>
    <p:sldId id="297" r:id="rId24"/>
    <p:sldId id="299" r:id="rId25"/>
    <p:sldId id="304" r:id="rId26"/>
    <p:sldId id="305"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105" d="100"/>
          <a:sy n="105" d="100"/>
        </p:scale>
        <p:origin x="7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13E10-0513-4F6F-987E-D7F0AFCFE2B7}"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tr-TR"/>
        </a:p>
      </dgm:t>
    </dgm:pt>
    <dgm:pt modelId="{A0677278-F373-48FD-BF32-A0B4E9354B6A}">
      <dgm:prSet phldrT="[Metin]" custT="1"/>
      <dgm:spPr>
        <a:solidFill>
          <a:schemeClr val="accent6">
            <a:lumMod val="50000"/>
          </a:schemeClr>
        </a:solidFill>
        <a:ln w="12700" cap="flat" cmpd="sng" algn="ctr">
          <a:solidFill>
            <a:srgbClr val="E7E6E6">
              <a:hueOff val="0"/>
              <a:satOff val="0"/>
              <a:lumOff val="0"/>
              <a:alphaOff val="0"/>
            </a:srgbClr>
          </a:solidFill>
          <a:prstDash val="solid"/>
          <a:miter lim="800000"/>
        </a:ln>
        <a:effectLst/>
      </dgm:spPr>
      <dgm:t>
        <a:bodyPr spcFirstLastPara="0" vert="horz" wrap="square" lIns="0" tIns="0" rIns="0" bIns="0" numCol="1" spcCol="1270" anchor="ctr" anchorCtr="0"/>
        <a:lstStyle/>
        <a:p>
          <a:pPr marL="0" lvl="0" indent="0" algn="ctr" defTabSz="666750">
            <a:lnSpc>
              <a:spcPct val="90000"/>
            </a:lnSpc>
            <a:spcBef>
              <a:spcPct val="0"/>
            </a:spcBef>
            <a:spcAft>
              <a:spcPct val="35000"/>
            </a:spcAft>
            <a:buNone/>
          </a:pPr>
          <a:endParaRPr lang="tr-TR" sz="800" kern="1200" dirty="0">
            <a:solidFill>
              <a:schemeClr val="bg1"/>
            </a:solidFill>
            <a:latin typeface="+mn-lt"/>
            <a:ea typeface="+mn-ea"/>
            <a:cs typeface="+mn-cs"/>
          </a:endParaRPr>
        </a:p>
      </dgm:t>
    </dgm:pt>
    <dgm:pt modelId="{B265DF24-CF42-40FE-B583-FE5358F3010F}" type="parTrans" cxnId="{9D9E9EFA-EC2E-41AD-A4F5-61DA65F53C65}">
      <dgm:prSet/>
      <dgm:spPr/>
      <dgm:t>
        <a:bodyPr/>
        <a:lstStyle/>
        <a:p>
          <a:endParaRPr lang="tr-TR" sz="1000">
            <a:latin typeface="+mn-lt"/>
          </a:endParaRPr>
        </a:p>
      </dgm:t>
    </dgm:pt>
    <dgm:pt modelId="{415A7417-CD88-43C8-B26D-BD25BAD153C8}" type="sibTrans" cxnId="{9D9E9EFA-EC2E-41AD-A4F5-61DA65F53C65}">
      <dgm:prSet custT="1"/>
      <dgm:spPr>
        <a:solidFill>
          <a:schemeClr val="accent6">
            <a:lumMod val="5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tr-TR" sz="600" dirty="0">
            <a:latin typeface="+mn-lt"/>
          </a:endParaRPr>
        </a:p>
      </dgm:t>
    </dgm:pt>
    <dgm:pt modelId="{AC164E92-1BD3-4209-B4A8-4ABE4C035738}">
      <dgm:prSet phldrT="[Metin]" custT="1"/>
      <dgm:spPr>
        <a:solidFill>
          <a:schemeClr val="accent5">
            <a:lumMod val="50000"/>
          </a:schemeClr>
        </a:solidFill>
      </dgm:spPr>
      <dgm:t>
        <a:bodyPr lIns="0" tIns="0" rIns="0" bIns="0"/>
        <a:lstStyle/>
        <a:p>
          <a:pPr>
            <a:buNone/>
          </a:pPr>
          <a:endParaRPr lang="tr-TR" sz="800" b="1" dirty="0">
            <a:solidFill>
              <a:schemeClr val="bg1"/>
            </a:solidFill>
            <a:latin typeface="+mn-lt"/>
          </a:endParaRPr>
        </a:p>
      </dgm:t>
    </dgm:pt>
    <dgm:pt modelId="{61444FA6-ECAB-4C1C-97B9-02CC52B1721F}" type="parTrans" cxnId="{7F291D79-4A5D-40E0-A1D5-7481F00FD9B8}">
      <dgm:prSet/>
      <dgm:spPr/>
      <dgm:t>
        <a:bodyPr/>
        <a:lstStyle/>
        <a:p>
          <a:endParaRPr lang="tr-TR" sz="1000">
            <a:latin typeface="+mn-lt"/>
          </a:endParaRPr>
        </a:p>
      </dgm:t>
    </dgm:pt>
    <dgm:pt modelId="{8A5933C0-D3A9-4168-9AE6-5D2421852FF9}" type="sibTrans" cxnId="{7F291D79-4A5D-40E0-A1D5-7481F00FD9B8}">
      <dgm:prSet custT="1"/>
      <dgm:spPr>
        <a:solidFill>
          <a:schemeClr val="accent5">
            <a:lumMod val="5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tr-TR" sz="600" dirty="0">
            <a:latin typeface="+mn-lt"/>
          </a:endParaRPr>
        </a:p>
      </dgm:t>
    </dgm:pt>
    <dgm:pt modelId="{5ACF021A-F014-4085-B647-AD15A77F0514}">
      <dgm:prSet phldrT="[Metin]" custT="1"/>
      <dgm:spPr>
        <a:solidFill>
          <a:schemeClr val="bg2">
            <a:lumMod val="25000"/>
          </a:schemeClr>
        </a:solidFill>
      </dgm:spPr>
      <dgm:t>
        <a:bodyPr lIns="0" tIns="0" rIns="0" bIns="0"/>
        <a:lstStyle/>
        <a:p>
          <a:pPr>
            <a:buNone/>
          </a:pPr>
          <a:r>
            <a:rPr lang="tr-TR" sz="1400" dirty="0" smtClean="0">
              <a:solidFill>
                <a:schemeClr val="bg1"/>
              </a:solidFill>
              <a:latin typeface="Times New Roman" panose="02020603050405020304" pitchFamily="18" charset="0"/>
              <a:cs typeface="Times New Roman" panose="02020603050405020304" pitchFamily="18" charset="0"/>
            </a:rPr>
            <a:t>Doğru ve tam olarak tutulması</a:t>
          </a:r>
          <a:endParaRPr lang="tr-TR" sz="1400" dirty="0">
            <a:solidFill>
              <a:schemeClr val="bg1"/>
            </a:solidFill>
            <a:latin typeface="Times New Roman" panose="02020603050405020304" pitchFamily="18" charset="0"/>
            <a:cs typeface="Times New Roman" panose="02020603050405020304" pitchFamily="18" charset="0"/>
          </a:endParaRPr>
        </a:p>
      </dgm:t>
    </dgm:pt>
    <dgm:pt modelId="{D35CD0A5-9A3C-40FE-B90C-23699151471F}" type="parTrans" cxnId="{B9C195D7-CAAF-48DA-948A-0F77F6C7904B}">
      <dgm:prSet/>
      <dgm:spPr/>
      <dgm:t>
        <a:bodyPr/>
        <a:lstStyle/>
        <a:p>
          <a:endParaRPr lang="tr-TR" sz="1000">
            <a:latin typeface="+mn-lt"/>
          </a:endParaRPr>
        </a:p>
      </dgm:t>
    </dgm:pt>
    <dgm:pt modelId="{AF89E91D-1E33-4655-8606-9EA81BDC5BB2}" type="sibTrans" cxnId="{B9C195D7-CAAF-48DA-948A-0F77F6C7904B}">
      <dgm:prSet custT="1"/>
      <dgm:spPr>
        <a:solidFill>
          <a:srgbClr val="E7E6E6">
            <a:lumMod val="25000"/>
          </a:srgbClr>
        </a:solidFill>
        <a:ln w="12700" cap="flat" cmpd="sng" algn="ctr">
          <a:solidFill>
            <a:srgbClr val="E7E6E6">
              <a:hueOff val="0"/>
              <a:satOff val="0"/>
              <a:lumOff val="0"/>
              <a:alphaOff val="0"/>
            </a:srgbClr>
          </a:solidFill>
          <a:prstDash val="solid"/>
          <a:miter lim="800000"/>
        </a:ln>
        <a:effectLst/>
      </dgm:spPr>
      <dgm:t>
        <a:bodyPr spcFirstLastPara="0" vert="horz" wrap="square" lIns="0" tIns="0" rIns="0" bIns="0" numCol="1" spcCol="1270" anchor="ctr" anchorCtr="0"/>
        <a:lstStyle/>
        <a:p>
          <a:pPr marL="0" lvl="0" indent="0" algn="ctr" defTabSz="622300">
            <a:lnSpc>
              <a:spcPct val="90000"/>
            </a:lnSpc>
            <a:spcBef>
              <a:spcPct val="0"/>
            </a:spcBef>
            <a:spcAft>
              <a:spcPct val="35000"/>
            </a:spcAft>
            <a:buNone/>
          </a:pPr>
          <a:endParaRPr lang="tr-TR" sz="600" kern="1200" dirty="0">
            <a:solidFill>
              <a:prstClr val="white"/>
            </a:solidFill>
            <a:latin typeface="+mn-lt"/>
            <a:ea typeface="+mn-ea"/>
            <a:cs typeface="+mn-cs"/>
          </a:endParaRPr>
        </a:p>
      </dgm:t>
    </dgm:pt>
    <dgm:pt modelId="{73E89464-5F4E-44AE-AF35-BDB06B26FC56}">
      <dgm:prSet phldrT="[Metin]" custT="1"/>
      <dgm:spPr>
        <a:solidFill>
          <a:srgbClr val="004070"/>
        </a:solidFill>
      </dgm:spPr>
      <dgm:t>
        <a:bodyPr lIns="0" tIns="0" rIns="0" bIns="0"/>
        <a:lstStyle/>
        <a:p>
          <a:pPr>
            <a:buNone/>
          </a:pPr>
          <a:endParaRPr lang="tr-TR" sz="800" b="1" dirty="0">
            <a:solidFill>
              <a:schemeClr val="bg1"/>
            </a:solidFill>
            <a:latin typeface="+mn-lt"/>
          </a:endParaRPr>
        </a:p>
      </dgm:t>
    </dgm:pt>
    <dgm:pt modelId="{2AE60107-2F9B-4003-B9EA-645F166D762B}" type="sibTrans" cxnId="{DBABADB3-DEA6-4827-975A-FE9BF42EE160}">
      <dgm:prSet custT="1"/>
      <dgm:spPr>
        <a:solidFill>
          <a:srgbClr val="004070"/>
        </a:solidFill>
      </dgm:spPr>
      <dgm:t>
        <a:bodyPr/>
        <a:lstStyle/>
        <a:p>
          <a:pPr marL="0" lvl="0" defTabSz="1600200">
            <a:lnSpc>
              <a:spcPct val="90000"/>
            </a:lnSpc>
            <a:spcBef>
              <a:spcPct val="0"/>
            </a:spcBef>
            <a:spcAft>
              <a:spcPct val="35000"/>
            </a:spcAft>
          </a:pPr>
          <a:endParaRPr lang="tr-TR" sz="600" dirty="0">
            <a:latin typeface="+mn-lt"/>
          </a:endParaRPr>
        </a:p>
      </dgm:t>
    </dgm:pt>
    <dgm:pt modelId="{8AAC06A0-046B-40C7-9E6D-1C8EF92BF008}" type="parTrans" cxnId="{DBABADB3-DEA6-4827-975A-FE9BF42EE160}">
      <dgm:prSet/>
      <dgm:spPr/>
      <dgm:t>
        <a:bodyPr/>
        <a:lstStyle/>
        <a:p>
          <a:endParaRPr lang="tr-TR" sz="1000">
            <a:latin typeface="+mn-lt"/>
          </a:endParaRPr>
        </a:p>
      </dgm:t>
    </dgm:pt>
    <dgm:pt modelId="{7F7E4837-A3A6-4A83-9C7E-3919777CCBC4}" type="pres">
      <dgm:prSet presAssocID="{80F13E10-0513-4F6F-987E-D7F0AFCFE2B7}" presName="Name0" presStyleCnt="0">
        <dgm:presLayoutVars>
          <dgm:chMax/>
          <dgm:chPref/>
          <dgm:dir/>
          <dgm:animLvl val="lvl"/>
        </dgm:presLayoutVars>
      </dgm:prSet>
      <dgm:spPr/>
      <dgm:t>
        <a:bodyPr/>
        <a:lstStyle/>
        <a:p>
          <a:endParaRPr lang="tr-TR"/>
        </a:p>
      </dgm:t>
    </dgm:pt>
    <dgm:pt modelId="{A188D3D7-5B5F-4278-88CD-DB0D057782DA}" type="pres">
      <dgm:prSet presAssocID="{A0677278-F373-48FD-BF32-A0B4E9354B6A}" presName="composite" presStyleCnt="0"/>
      <dgm:spPr/>
    </dgm:pt>
    <dgm:pt modelId="{9DDE6EA7-9517-4941-BF66-A566DD527870}" type="pres">
      <dgm:prSet presAssocID="{A0677278-F373-48FD-BF32-A0B4E9354B6A}" presName="Parent1" presStyleLbl="node1" presStyleIdx="0" presStyleCnt="8" custLinFactNeighborY="3605">
        <dgm:presLayoutVars>
          <dgm:chMax val="1"/>
          <dgm:chPref val="1"/>
          <dgm:bulletEnabled val="1"/>
        </dgm:presLayoutVars>
      </dgm:prSet>
      <dgm:spPr>
        <a:xfrm rot="5400000">
          <a:off x="2354055" y="86050"/>
          <a:ext cx="1309062" cy="1138884"/>
        </a:xfrm>
        <a:prstGeom prst="hexagon">
          <a:avLst>
            <a:gd name="adj" fmla="val 25000"/>
            <a:gd name="vf" fmla="val 115470"/>
          </a:avLst>
        </a:prstGeom>
      </dgm:spPr>
      <dgm:t>
        <a:bodyPr/>
        <a:lstStyle/>
        <a:p>
          <a:endParaRPr lang="tr-TR"/>
        </a:p>
      </dgm:t>
    </dgm:pt>
    <dgm:pt modelId="{3F504947-483C-4C7D-B9CC-4F63118E52E2}" type="pres">
      <dgm:prSet presAssocID="{A0677278-F373-48FD-BF32-A0B4E9354B6A}" presName="Childtext1" presStyleLbl="revTx" presStyleIdx="0" presStyleCnt="4">
        <dgm:presLayoutVars>
          <dgm:chMax val="0"/>
          <dgm:chPref val="0"/>
          <dgm:bulletEnabled val="1"/>
        </dgm:presLayoutVars>
      </dgm:prSet>
      <dgm:spPr/>
    </dgm:pt>
    <dgm:pt modelId="{C40DD5A9-FF82-4CA7-B7DE-3DA4C1B77AF7}" type="pres">
      <dgm:prSet presAssocID="{A0677278-F373-48FD-BF32-A0B4E9354B6A}" presName="BalanceSpacing" presStyleCnt="0"/>
      <dgm:spPr/>
    </dgm:pt>
    <dgm:pt modelId="{4983C3BD-3BE5-4C8D-8454-1E647570A464}" type="pres">
      <dgm:prSet presAssocID="{A0677278-F373-48FD-BF32-A0B4E9354B6A}" presName="BalanceSpacing1" presStyleCnt="0"/>
      <dgm:spPr/>
    </dgm:pt>
    <dgm:pt modelId="{B6AEF0F2-E2DB-4BE7-BCA4-CEFBDFB1413B}" type="pres">
      <dgm:prSet presAssocID="{415A7417-CD88-43C8-B26D-BD25BAD153C8}" presName="Accent1Text" presStyleLbl="node1" presStyleIdx="1" presStyleCnt="8" custLinFactNeighborY="4326"/>
      <dgm:spPr/>
      <dgm:t>
        <a:bodyPr/>
        <a:lstStyle/>
        <a:p>
          <a:endParaRPr lang="tr-TR"/>
        </a:p>
      </dgm:t>
    </dgm:pt>
    <dgm:pt modelId="{BA0D1672-DBFB-4A2C-81BF-11CA8E1ED5F3}" type="pres">
      <dgm:prSet presAssocID="{415A7417-CD88-43C8-B26D-BD25BAD153C8}" presName="spaceBetweenRectangles" presStyleCnt="0"/>
      <dgm:spPr/>
    </dgm:pt>
    <dgm:pt modelId="{EF13677A-F521-41FC-B784-E9188C012C03}" type="pres">
      <dgm:prSet presAssocID="{AC164E92-1BD3-4209-B4A8-4ABE4C035738}" presName="composite" presStyleCnt="0"/>
      <dgm:spPr/>
    </dgm:pt>
    <dgm:pt modelId="{40491B2C-EA8B-4E2A-BB05-4471905358EE}" type="pres">
      <dgm:prSet presAssocID="{AC164E92-1BD3-4209-B4A8-4ABE4C035738}" presName="Parent1" presStyleLbl="node1" presStyleIdx="2" presStyleCnt="8">
        <dgm:presLayoutVars>
          <dgm:chMax val="1"/>
          <dgm:chPref val="1"/>
          <dgm:bulletEnabled val="1"/>
        </dgm:presLayoutVars>
      </dgm:prSet>
      <dgm:spPr/>
      <dgm:t>
        <a:bodyPr/>
        <a:lstStyle/>
        <a:p>
          <a:endParaRPr lang="tr-TR"/>
        </a:p>
      </dgm:t>
    </dgm:pt>
    <dgm:pt modelId="{A480C2ED-4A0B-4D86-86C3-0D47C7D05C98}" type="pres">
      <dgm:prSet presAssocID="{AC164E92-1BD3-4209-B4A8-4ABE4C035738}" presName="Childtext1" presStyleLbl="revTx" presStyleIdx="1" presStyleCnt="4">
        <dgm:presLayoutVars>
          <dgm:chMax val="0"/>
          <dgm:chPref val="0"/>
          <dgm:bulletEnabled val="1"/>
        </dgm:presLayoutVars>
      </dgm:prSet>
      <dgm:spPr/>
    </dgm:pt>
    <dgm:pt modelId="{704A886D-F1CB-45EF-B629-30288C8F1720}" type="pres">
      <dgm:prSet presAssocID="{AC164E92-1BD3-4209-B4A8-4ABE4C035738}" presName="BalanceSpacing" presStyleCnt="0"/>
      <dgm:spPr/>
    </dgm:pt>
    <dgm:pt modelId="{37BAFE7B-E4FB-48F2-ACD1-87C202697773}" type="pres">
      <dgm:prSet presAssocID="{AC164E92-1BD3-4209-B4A8-4ABE4C035738}" presName="BalanceSpacing1" presStyleCnt="0"/>
      <dgm:spPr/>
    </dgm:pt>
    <dgm:pt modelId="{8DCCD175-B1FA-4E6C-A92C-B4ED1353BDDC}" type="pres">
      <dgm:prSet presAssocID="{8A5933C0-D3A9-4168-9AE6-5D2421852FF9}" presName="Accent1Text" presStyleLbl="node1" presStyleIdx="3" presStyleCnt="8"/>
      <dgm:spPr/>
      <dgm:t>
        <a:bodyPr/>
        <a:lstStyle/>
        <a:p>
          <a:endParaRPr lang="tr-TR"/>
        </a:p>
      </dgm:t>
    </dgm:pt>
    <dgm:pt modelId="{6A075AAE-65B1-44E6-9D87-BFF72BB11E5E}" type="pres">
      <dgm:prSet presAssocID="{8A5933C0-D3A9-4168-9AE6-5D2421852FF9}" presName="spaceBetweenRectangles" presStyleCnt="0"/>
      <dgm:spPr/>
    </dgm:pt>
    <dgm:pt modelId="{614B1A89-537C-46BE-BA10-582F4D7C9C6D}" type="pres">
      <dgm:prSet presAssocID="{5ACF021A-F014-4085-B647-AD15A77F0514}" presName="composite" presStyleCnt="0"/>
      <dgm:spPr/>
    </dgm:pt>
    <dgm:pt modelId="{D34CB0D9-609E-4B6F-A8FF-8A4EAC0710CB}" type="pres">
      <dgm:prSet presAssocID="{5ACF021A-F014-4085-B647-AD15A77F0514}" presName="Parent1" presStyleLbl="node1" presStyleIdx="4" presStyleCnt="8">
        <dgm:presLayoutVars>
          <dgm:chMax val="1"/>
          <dgm:chPref val="1"/>
          <dgm:bulletEnabled val="1"/>
        </dgm:presLayoutVars>
      </dgm:prSet>
      <dgm:spPr/>
      <dgm:t>
        <a:bodyPr/>
        <a:lstStyle/>
        <a:p>
          <a:endParaRPr lang="tr-TR"/>
        </a:p>
      </dgm:t>
    </dgm:pt>
    <dgm:pt modelId="{7EDBB7A1-6767-48D6-B3F6-C1954F9A4569}" type="pres">
      <dgm:prSet presAssocID="{5ACF021A-F014-4085-B647-AD15A77F0514}" presName="Childtext1" presStyleLbl="revTx" presStyleIdx="2" presStyleCnt="4" custLinFactNeighborX="-2999" custLinFactNeighborY="3574">
        <dgm:presLayoutVars>
          <dgm:chMax val="0"/>
          <dgm:chPref val="0"/>
          <dgm:bulletEnabled val="1"/>
        </dgm:presLayoutVars>
      </dgm:prSet>
      <dgm:spPr/>
    </dgm:pt>
    <dgm:pt modelId="{9CA4EC63-EFFF-4D80-BE0A-1470606F0528}" type="pres">
      <dgm:prSet presAssocID="{5ACF021A-F014-4085-B647-AD15A77F0514}" presName="BalanceSpacing" presStyleCnt="0"/>
      <dgm:spPr/>
    </dgm:pt>
    <dgm:pt modelId="{7281B77A-3CCC-4768-8B58-BA365E3B9B1F}" type="pres">
      <dgm:prSet presAssocID="{5ACF021A-F014-4085-B647-AD15A77F0514}" presName="BalanceSpacing1" presStyleCnt="0"/>
      <dgm:spPr/>
    </dgm:pt>
    <dgm:pt modelId="{B9E98C4E-3D1A-41F6-83FD-E32FF96978B3}" type="pres">
      <dgm:prSet presAssocID="{AF89E91D-1E33-4655-8606-9EA81BDC5BB2}" presName="Accent1Text" presStyleLbl="node1" presStyleIdx="5" presStyleCnt="8"/>
      <dgm:spPr>
        <a:xfrm rot="5400000">
          <a:off x="1124060" y="2308314"/>
          <a:ext cx="1309062" cy="1138884"/>
        </a:xfrm>
        <a:prstGeom prst="hexagon">
          <a:avLst>
            <a:gd name="adj" fmla="val 25000"/>
            <a:gd name="vf" fmla="val 115470"/>
          </a:avLst>
        </a:prstGeom>
      </dgm:spPr>
      <dgm:t>
        <a:bodyPr/>
        <a:lstStyle/>
        <a:p>
          <a:endParaRPr lang="tr-TR"/>
        </a:p>
      </dgm:t>
    </dgm:pt>
    <dgm:pt modelId="{F4BB47A7-AD27-43B1-A69A-6C6772049053}" type="pres">
      <dgm:prSet presAssocID="{AF89E91D-1E33-4655-8606-9EA81BDC5BB2}" presName="spaceBetweenRectangles" presStyleCnt="0"/>
      <dgm:spPr/>
    </dgm:pt>
    <dgm:pt modelId="{C1D02057-9C30-47CE-8677-DDF6BFB24018}" type="pres">
      <dgm:prSet presAssocID="{73E89464-5F4E-44AE-AF35-BDB06B26FC56}" presName="composite" presStyleCnt="0"/>
      <dgm:spPr/>
    </dgm:pt>
    <dgm:pt modelId="{E77AD439-B212-48FF-9461-2109C30A535E}" type="pres">
      <dgm:prSet presAssocID="{73E89464-5F4E-44AE-AF35-BDB06B26FC56}" presName="Parent1" presStyleLbl="node1" presStyleIdx="6" presStyleCnt="8" custLinFactNeighborY="833">
        <dgm:presLayoutVars>
          <dgm:chMax val="1"/>
          <dgm:chPref val="1"/>
          <dgm:bulletEnabled val="1"/>
        </dgm:presLayoutVars>
      </dgm:prSet>
      <dgm:spPr/>
      <dgm:t>
        <a:bodyPr/>
        <a:lstStyle/>
        <a:p>
          <a:endParaRPr lang="tr-TR"/>
        </a:p>
      </dgm:t>
    </dgm:pt>
    <dgm:pt modelId="{024F5735-072A-4084-89A8-0962537DA805}" type="pres">
      <dgm:prSet presAssocID="{73E89464-5F4E-44AE-AF35-BDB06B26FC56}" presName="Childtext1" presStyleLbl="revTx" presStyleIdx="3" presStyleCnt="4">
        <dgm:presLayoutVars>
          <dgm:chMax val="0"/>
          <dgm:chPref val="0"/>
          <dgm:bulletEnabled val="1"/>
        </dgm:presLayoutVars>
      </dgm:prSet>
      <dgm:spPr/>
    </dgm:pt>
    <dgm:pt modelId="{217C07AA-C837-41E3-B7DB-98264B89AA86}" type="pres">
      <dgm:prSet presAssocID="{73E89464-5F4E-44AE-AF35-BDB06B26FC56}" presName="BalanceSpacing" presStyleCnt="0"/>
      <dgm:spPr/>
    </dgm:pt>
    <dgm:pt modelId="{2F76CB21-0650-4F34-9862-FA002682D62B}" type="pres">
      <dgm:prSet presAssocID="{73E89464-5F4E-44AE-AF35-BDB06B26FC56}" presName="BalanceSpacing1" presStyleCnt="0"/>
      <dgm:spPr/>
    </dgm:pt>
    <dgm:pt modelId="{87B5F209-8E0E-4354-9E58-F3DF9B46291C}" type="pres">
      <dgm:prSet presAssocID="{2AE60107-2F9B-4003-B9EA-645F166D762B}" presName="Accent1Text" presStyleLbl="node1" presStyleIdx="7" presStyleCnt="8" custLinFactNeighborX="-438" custLinFactNeighborY="833"/>
      <dgm:spPr/>
      <dgm:t>
        <a:bodyPr/>
        <a:lstStyle/>
        <a:p>
          <a:endParaRPr lang="tr-TR"/>
        </a:p>
      </dgm:t>
    </dgm:pt>
  </dgm:ptLst>
  <dgm:cxnLst>
    <dgm:cxn modelId="{C669AE60-9113-4952-91FD-D41AE9156DC9}" type="presOf" srcId="{2AE60107-2F9B-4003-B9EA-645F166D762B}" destId="{87B5F209-8E0E-4354-9E58-F3DF9B46291C}" srcOrd="0" destOrd="0" presId="urn:microsoft.com/office/officeart/2008/layout/AlternatingHexagons"/>
    <dgm:cxn modelId="{DBABADB3-DEA6-4827-975A-FE9BF42EE160}" srcId="{80F13E10-0513-4F6F-987E-D7F0AFCFE2B7}" destId="{73E89464-5F4E-44AE-AF35-BDB06B26FC56}" srcOrd="3" destOrd="0" parTransId="{8AAC06A0-046B-40C7-9E6D-1C8EF92BF008}" sibTransId="{2AE60107-2F9B-4003-B9EA-645F166D762B}"/>
    <dgm:cxn modelId="{BB31F351-2622-4FD5-80DB-D34540428486}" type="presOf" srcId="{8A5933C0-D3A9-4168-9AE6-5D2421852FF9}" destId="{8DCCD175-B1FA-4E6C-A92C-B4ED1353BDDC}" srcOrd="0" destOrd="0" presId="urn:microsoft.com/office/officeart/2008/layout/AlternatingHexagons"/>
    <dgm:cxn modelId="{5AEF79C8-BB09-4390-ACF7-A7AE8D67B90B}" type="presOf" srcId="{AF89E91D-1E33-4655-8606-9EA81BDC5BB2}" destId="{B9E98C4E-3D1A-41F6-83FD-E32FF96978B3}" srcOrd="0" destOrd="0" presId="urn:microsoft.com/office/officeart/2008/layout/AlternatingHexagons"/>
    <dgm:cxn modelId="{B9C195D7-CAAF-48DA-948A-0F77F6C7904B}" srcId="{80F13E10-0513-4F6F-987E-D7F0AFCFE2B7}" destId="{5ACF021A-F014-4085-B647-AD15A77F0514}" srcOrd="2" destOrd="0" parTransId="{D35CD0A5-9A3C-40FE-B90C-23699151471F}" sibTransId="{AF89E91D-1E33-4655-8606-9EA81BDC5BB2}"/>
    <dgm:cxn modelId="{7F291D79-4A5D-40E0-A1D5-7481F00FD9B8}" srcId="{80F13E10-0513-4F6F-987E-D7F0AFCFE2B7}" destId="{AC164E92-1BD3-4209-B4A8-4ABE4C035738}" srcOrd="1" destOrd="0" parTransId="{61444FA6-ECAB-4C1C-97B9-02CC52B1721F}" sibTransId="{8A5933C0-D3A9-4168-9AE6-5D2421852FF9}"/>
    <dgm:cxn modelId="{E948079D-2C00-4ACC-901C-9EAC7F014BDA}" type="presOf" srcId="{73E89464-5F4E-44AE-AF35-BDB06B26FC56}" destId="{E77AD439-B212-48FF-9461-2109C30A535E}" srcOrd="0" destOrd="0" presId="urn:microsoft.com/office/officeart/2008/layout/AlternatingHexagons"/>
    <dgm:cxn modelId="{9CCBB5E3-1AC1-4B0C-8DB1-F9F37B0E5982}" type="presOf" srcId="{5ACF021A-F014-4085-B647-AD15A77F0514}" destId="{D34CB0D9-609E-4B6F-A8FF-8A4EAC0710CB}" srcOrd="0" destOrd="0" presId="urn:microsoft.com/office/officeart/2008/layout/AlternatingHexagons"/>
    <dgm:cxn modelId="{E9C9A382-AF2B-4F06-AA1C-411D94F165B9}" type="presOf" srcId="{AC164E92-1BD3-4209-B4A8-4ABE4C035738}" destId="{40491B2C-EA8B-4E2A-BB05-4471905358EE}" srcOrd="0" destOrd="0" presId="urn:microsoft.com/office/officeart/2008/layout/AlternatingHexagons"/>
    <dgm:cxn modelId="{BF0BB9D4-F5B7-4760-BF3F-344DB3EA7BAB}" type="presOf" srcId="{A0677278-F373-48FD-BF32-A0B4E9354B6A}" destId="{9DDE6EA7-9517-4941-BF66-A566DD527870}" srcOrd="0" destOrd="0" presId="urn:microsoft.com/office/officeart/2008/layout/AlternatingHexagons"/>
    <dgm:cxn modelId="{BAB579B7-5813-4435-9AE0-6E03DDC02C72}" type="presOf" srcId="{415A7417-CD88-43C8-B26D-BD25BAD153C8}" destId="{B6AEF0F2-E2DB-4BE7-BCA4-CEFBDFB1413B}" srcOrd="0" destOrd="0" presId="urn:microsoft.com/office/officeart/2008/layout/AlternatingHexagons"/>
    <dgm:cxn modelId="{DEE3EC30-6E0D-4B83-AA9D-9D8CB6274624}" type="presOf" srcId="{80F13E10-0513-4F6F-987E-D7F0AFCFE2B7}" destId="{7F7E4837-A3A6-4A83-9C7E-3919777CCBC4}" srcOrd="0" destOrd="0" presId="urn:microsoft.com/office/officeart/2008/layout/AlternatingHexagons"/>
    <dgm:cxn modelId="{9D9E9EFA-EC2E-41AD-A4F5-61DA65F53C65}" srcId="{80F13E10-0513-4F6F-987E-D7F0AFCFE2B7}" destId="{A0677278-F373-48FD-BF32-A0B4E9354B6A}" srcOrd="0" destOrd="0" parTransId="{B265DF24-CF42-40FE-B583-FE5358F3010F}" sibTransId="{415A7417-CD88-43C8-B26D-BD25BAD153C8}"/>
    <dgm:cxn modelId="{B70D4ACF-FC22-487D-9DBE-2C7C8042201E}" type="presParOf" srcId="{7F7E4837-A3A6-4A83-9C7E-3919777CCBC4}" destId="{A188D3D7-5B5F-4278-88CD-DB0D057782DA}" srcOrd="0" destOrd="0" presId="urn:microsoft.com/office/officeart/2008/layout/AlternatingHexagons"/>
    <dgm:cxn modelId="{87087862-C169-4150-9263-A9CE332AF66A}" type="presParOf" srcId="{A188D3D7-5B5F-4278-88CD-DB0D057782DA}" destId="{9DDE6EA7-9517-4941-BF66-A566DD527870}" srcOrd="0" destOrd="0" presId="urn:microsoft.com/office/officeart/2008/layout/AlternatingHexagons"/>
    <dgm:cxn modelId="{805D0B3A-7EEA-4715-A1FC-F2B3F3F4B737}" type="presParOf" srcId="{A188D3D7-5B5F-4278-88CD-DB0D057782DA}" destId="{3F504947-483C-4C7D-B9CC-4F63118E52E2}" srcOrd="1" destOrd="0" presId="urn:microsoft.com/office/officeart/2008/layout/AlternatingHexagons"/>
    <dgm:cxn modelId="{468D2BC9-8A81-492F-863F-62575FF644E6}" type="presParOf" srcId="{A188D3D7-5B5F-4278-88CD-DB0D057782DA}" destId="{C40DD5A9-FF82-4CA7-B7DE-3DA4C1B77AF7}" srcOrd="2" destOrd="0" presId="urn:microsoft.com/office/officeart/2008/layout/AlternatingHexagons"/>
    <dgm:cxn modelId="{6EA20046-4FB9-4757-91EF-0AB2678B40CC}" type="presParOf" srcId="{A188D3D7-5B5F-4278-88CD-DB0D057782DA}" destId="{4983C3BD-3BE5-4C8D-8454-1E647570A464}" srcOrd="3" destOrd="0" presId="urn:microsoft.com/office/officeart/2008/layout/AlternatingHexagons"/>
    <dgm:cxn modelId="{F3BE4A58-FBCD-44AE-9181-7956C8B74947}" type="presParOf" srcId="{A188D3D7-5B5F-4278-88CD-DB0D057782DA}" destId="{B6AEF0F2-E2DB-4BE7-BCA4-CEFBDFB1413B}" srcOrd="4" destOrd="0" presId="urn:microsoft.com/office/officeart/2008/layout/AlternatingHexagons"/>
    <dgm:cxn modelId="{B15E9332-78FE-4D3F-9A05-6231E86CDF7F}" type="presParOf" srcId="{7F7E4837-A3A6-4A83-9C7E-3919777CCBC4}" destId="{BA0D1672-DBFB-4A2C-81BF-11CA8E1ED5F3}" srcOrd="1" destOrd="0" presId="urn:microsoft.com/office/officeart/2008/layout/AlternatingHexagons"/>
    <dgm:cxn modelId="{0667BC04-D720-4D82-924E-CA5852F950F9}" type="presParOf" srcId="{7F7E4837-A3A6-4A83-9C7E-3919777CCBC4}" destId="{EF13677A-F521-41FC-B784-E9188C012C03}" srcOrd="2" destOrd="0" presId="urn:microsoft.com/office/officeart/2008/layout/AlternatingHexagons"/>
    <dgm:cxn modelId="{1E3E98A4-8431-4571-9C35-624F7B05269C}" type="presParOf" srcId="{EF13677A-F521-41FC-B784-E9188C012C03}" destId="{40491B2C-EA8B-4E2A-BB05-4471905358EE}" srcOrd="0" destOrd="0" presId="urn:microsoft.com/office/officeart/2008/layout/AlternatingHexagons"/>
    <dgm:cxn modelId="{DD263E41-3C66-4C33-9598-A9D061E9305F}" type="presParOf" srcId="{EF13677A-F521-41FC-B784-E9188C012C03}" destId="{A480C2ED-4A0B-4D86-86C3-0D47C7D05C98}" srcOrd="1" destOrd="0" presId="urn:microsoft.com/office/officeart/2008/layout/AlternatingHexagons"/>
    <dgm:cxn modelId="{5CFCAB44-A198-4DBD-AAD7-FD3B6B22C36D}" type="presParOf" srcId="{EF13677A-F521-41FC-B784-E9188C012C03}" destId="{704A886D-F1CB-45EF-B629-30288C8F1720}" srcOrd="2" destOrd="0" presId="urn:microsoft.com/office/officeart/2008/layout/AlternatingHexagons"/>
    <dgm:cxn modelId="{59586F13-3E54-4CF9-B044-E0453C2ED3A5}" type="presParOf" srcId="{EF13677A-F521-41FC-B784-E9188C012C03}" destId="{37BAFE7B-E4FB-48F2-ACD1-87C202697773}" srcOrd="3" destOrd="0" presId="urn:microsoft.com/office/officeart/2008/layout/AlternatingHexagons"/>
    <dgm:cxn modelId="{E0D47CCA-6039-4C7C-A01D-B823D5B48A58}" type="presParOf" srcId="{EF13677A-F521-41FC-B784-E9188C012C03}" destId="{8DCCD175-B1FA-4E6C-A92C-B4ED1353BDDC}" srcOrd="4" destOrd="0" presId="urn:microsoft.com/office/officeart/2008/layout/AlternatingHexagons"/>
    <dgm:cxn modelId="{EBDBDB35-DDDB-4E9C-8CC4-D607A90E2801}" type="presParOf" srcId="{7F7E4837-A3A6-4A83-9C7E-3919777CCBC4}" destId="{6A075AAE-65B1-44E6-9D87-BFF72BB11E5E}" srcOrd="3" destOrd="0" presId="urn:microsoft.com/office/officeart/2008/layout/AlternatingHexagons"/>
    <dgm:cxn modelId="{E6459C1E-24F9-4BFA-B724-4C846F3220C8}" type="presParOf" srcId="{7F7E4837-A3A6-4A83-9C7E-3919777CCBC4}" destId="{614B1A89-537C-46BE-BA10-582F4D7C9C6D}" srcOrd="4" destOrd="0" presId="urn:microsoft.com/office/officeart/2008/layout/AlternatingHexagons"/>
    <dgm:cxn modelId="{0F3B1B46-C02B-40E2-B581-1A59C5D37CA0}" type="presParOf" srcId="{614B1A89-537C-46BE-BA10-582F4D7C9C6D}" destId="{D34CB0D9-609E-4B6F-A8FF-8A4EAC0710CB}" srcOrd="0" destOrd="0" presId="urn:microsoft.com/office/officeart/2008/layout/AlternatingHexagons"/>
    <dgm:cxn modelId="{CF26D939-D8C1-4641-8E53-C6A7423E06DA}" type="presParOf" srcId="{614B1A89-537C-46BE-BA10-582F4D7C9C6D}" destId="{7EDBB7A1-6767-48D6-B3F6-C1954F9A4569}" srcOrd="1" destOrd="0" presId="urn:microsoft.com/office/officeart/2008/layout/AlternatingHexagons"/>
    <dgm:cxn modelId="{4F1FA97F-0D37-4960-A352-B61931CF851A}" type="presParOf" srcId="{614B1A89-537C-46BE-BA10-582F4D7C9C6D}" destId="{9CA4EC63-EFFF-4D80-BE0A-1470606F0528}" srcOrd="2" destOrd="0" presId="urn:microsoft.com/office/officeart/2008/layout/AlternatingHexagons"/>
    <dgm:cxn modelId="{E9295685-C2FB-4FE7-B1DD-2DEF6B24E955}" type="presParOf" srcId="{614B1A89-537C-46BE-BA10-582F4D7C9C6D}" destId="{7281B77A-3CCC-4768-8B58-BA365E3B9B1F}" srcOrd="3" destOrd="0" presId="urn:microsoft.com/office/officeart/2008/layout/AlternatingHexagons"/>
    <dgm:cxn modelId="{9FAAFFCA-5809-46D5-9BD5-C2F6E86801E8}" type="presParOf" srcId="{614B1A89-537C-46BE-BA10-582F4D7C9C6D}" destId="{B9E98C4E-3D1A-41F6-83FD-E32FF96978B3}" srcOrd="4" destOrd="0" presId="urn:microsoft.com/office/officeart/2008/layout/AlternatingHexagons"/>
    <dgm:cxn modelId="{7BE93095-AF32-4030-854F-6E3FD5BB4EFF}" type="presParOf" srcId="{7F7E4837-A3A6-4A83-9C7E-3919777CCBC4}" destId="{F4BB47A7-AD27-43B1-A69A-6C6772049053}" srcOrd="5" destOrd="0" presId="urn:microsoft.com/office/officeart/2008/layout/AlternatingHexagons"/>
    <dgm:cxn modelId="{682AF527-4D0B-419D-8380-BF4AE95A4376}" type="presParOf" srcId="{7F7E4837-A3A6-4A83-9C7E-3919777CCBC4}" destId="{C1D02057-9C30-47CE-8677-DDF6BFB24018}" srcOrd="6" destOrd="0" presId="urn:microsoft.com/office/officeart/2008/layout/AlternatingHexagons"/>
    <dgm:cxn modelId="{56128522-0C3D-4ABC-A617-C29FEC72CC9C}" type="presParOf" srcId="{C1D02057-9C30-47CE-8677-DDF6BFB24018}" destId="{E77AD439-B212-48FF-9461-2109C30A535E}" srcOrd="0" destOrd="0" presId="urn:microsoft.com/office/officeart/2008/layout/AlternatingHexagons"/>
    <dgm:cxn modelId="{912D312A-CF1A-4A99-8D42-21B19F6FB19F}" type="presParOf" srcId="{C1D02057-9C30-47CE-8677-DDF6BFB24018}" destId="{024F5735-072A-4084-89A8-0962537DA805}" srcOrd="1" destOrd="0" presId="urn:microsoft.com/office/officeart/2008/layout/AlternatingHexagons"/>
    <dgm:cxn modelId="{E661BC66-C8E7-43A2-975C-FC0E9F1BBF4B}" type="presParOf" srcId="{C1D02057-9C30-47CE-8677-DDF6BFB24018}" destId="{217C07AA-C837-41E3-B7DB-98264B89AA86}" srcOrd="2" destOrd="0" presId="urn:microsoft.com/office/officeart/2008/layout/AlternatingHexagons"/>
    <dgm:cxn modelId="{48A028CA-8148-43F0-B1EC-F81EE98B10D7}" type="presParOf" srcId="{C1D02057-9C30-47CE-8677-DDF6BFB24018}" destId="{2F76CB21-0650-4F34-9862-FA002682D62B}" srcOrd="3" destOrd="0" presId="urn:microsoft.com/office/officeart/2008/layout/AlternatingHexagons"/>
    <dgm:cxn modelId="{D088911B-BB6F-43AA-977A-BB7ACFE86F5B}" type="presParOf" srcId="{C1D02057-9C30-47CE-8677-DDF6BFB24018}" destId="{87B5F209-8E0E-4354-9E58-F3DF9B46291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CEFF63-3A5C-4667-A0FA-7E6B5001F73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tr-TR"/>
        </a:p>
      </dgm:t>
    </dgm:pt>
    <dgm:pt modelId="{5AD2D0E5-638B-4B78-8841-AEFA825710EE}">
      <dgm:prSet phldrT="[Metin]" custT="1"/>
      <dgm:spPr>
        <a:solidFill>
          <a:schemeClr val="tx2">
            <a:alpha val="95000"/>
          </a:schemeClr>
        </a:solidFill>
      </dgm:spPr>
      <dgm:t>
        <a:bodyPr/>
        <a:lstStyle/>
        <a:p>
          <a:r>
            <a:rPr lang="tr-TR" sz="2000" b="1" dirty="0">
              <a:solidFill>
                <a:schemeClr val="bg1"/>
              </a:solidFill>
            </a:rPr>
            <a:t>İç Kontrol</a:t>
          </a:r>
        </a:p>
      </dgm:t>
    </dgm:pt>
    <dgm:pt modelId="{A1FA6825-D3A3-4BDE-9A28-240BD03C87E1}" type="parTrans" cxnId="{C8058194-2892-4AE4-9676-BA80B1D9D8BD}">
      <dgm:prSet/>
      <dgm:spPr/>
      <dgm:t>
        <a:bodyPr/>
        <a:lstStyle/>
        <a:p>
          <a:endParaRPr lang="tr-TR"/>
        </a:p>
      </dgm:t>
    </dgm:pt>
    <dgm:pt modelId="{CEC3643F-F10A-4BD4-B083-5FFFE15C3521}" type="sibTrans" cxnId="{C8058194-2892-4AE4-9676-BA80B1D9D8BD}">
      <dgm:prSet/>
      <dgm:spPr/>
      <dgm:t>
        <a:bodyPr/>
        <a:lstStyle/>
        <a:p>
          <a:endParaRPr lang="tr-TR"/>
        </a:p>
      </dgm:t>
    </dgm:pt>
    <dgm:pt modelId="{97F3AFB2-E8C4-42BC-B037-23AE81AB3582}">
      <dgm:prSet phldrT="[Metin]" custT="1"/>
      <dgm:spPr>
        <a:solidFill>
          <a:schemeClr val="accent1">
            <a:lumMod val="75000"/>
            <a:alpha val="88000"/>
          </a:schemeClr>
        </a:solidFill>
      </dgm:spPr>
      <dgm:t>
        <a:bodyPr lIns="0" tIns="0" rIns="0" bIns="0"/>
        <a:lstStyle/>
        <a:p>
          <a:r>
            <a:rPr lang="tr-TR" sz="1700" b="1" dirty="0">
              <a:solidFill>
                <a:schemeClr val="bg1"/>
              </a:solidFill>
            </a:rPr>
            <a:t>Organizasyon</a:t>
          </a:r>
        </a:p>
      </dgm:t>
    </dgm:pt>
    <dgm:pt modelId="{926ACB85-3E1E-4A23-9FA7-3853569D8022}" type="parTrans" cxnId="{EA8CCCE1-D97C-41E0-9EF8-C8E93E857DF5}">
      <dgm:prSet/>
      <dgm:spPr/>
      <dgm:t>
        <a:bodyPr/>
        <a:lstStyle/>
        <a:p>
          <a:endParaRPr lang="tr-TR"/>
        </a:p>
      </dgm:t>
    </dgm:pt>
    <dgm:pt modelId="{F2B3F72F-23F0-4C18-9130-F511C2A10864}" type="sibTrans" cxnId="{EA8CCCE1-D97C-41E0-9EF8-C8E93E857DF5}">
      <dgm:prSet/>
      <dgm:spPr/>
      <dgm:t>
        <a:bodyPr/>
        <a:lstStyle/>
        <a:p>
          <a:endParaRPr lang="tr-TR"/>
        </a:p>
      </dgm:t>
    </dgm:pt>
    <dgm:pt modelId="{AC1A4321-8660-4761-AA9A-6B1581CABD7C}">
      <dgm:prSet phldrT="[Metin]" custT="1"/>
      <dgm:spPr>
        <a:solidFill>
          <a:schemeClr val="accent1">
            <a:lumMod val="75000"/>
            <a:alpha val="86000"/>
          </a:schemeClr>
        </a:solidFill>
      </dgm:spPr>
      <dgm:t>
        <a:bodyPr lIns="0" tIns="0" rIns="0" bIns="0"/>
        <a:lstStyle/>
        <a:p>
          <a:r>
            <a:rPr lang="tr-TR" sz="1700" b="1" dirty="0">
              <a:solidFill>
                <a:schemeClr val="bg1"/>
              </a:solidFill>
            </a:rPr>
            <a:t>Yöntem</a:t>
          </a:r>
        </a:p>
      </dgm:t>
    </dgm:pt>
    <dgm:pt modelId="{4BA1F3EF-9F13-4227-BBB2-1BD619F5571F}" type="parTrans" cxnId="{80DFD0C2-151C-4C03-BD3D-AD580B6651AE}">
      <dgm:prSet/>
      <dgm:spPr/>
      <dgm:t>
        <a:bodyPr/>
        <a:lstStyle/>
        <a:p>
          <a:endParaRPr lang="tr-TR"/>
        </a:p>
      </dgm:t>
    </dgm:pt>
    <dgm:pt modelId="{E9C4E009-8757-4B33-8662-B85B50AC7B4B}" type="sibTrans" cxnId="{80DFD0C2-151C-4C03-BD3D-AD580B6651AE}">
      <dgm:prSet/>
      <dgm:spPr/>
      <dgm:t>
        <a:bodyPr/>
        <a:lstStyle/>
        <a:p>
          <a:endParaRPr lang="tr-TR"/>
        </a:p>
      </dgm:t>
    </dgm:pt>
    <dgm:pt modelId="{1BFD3637-8531-4CA4-B05B-8171DF91E072}">
      <dgm:prSet phldrT="[Metin]" custT="1"/>
      <dgm:spPr>
        <a:solidFill>
          <a:schemeClr val="accent1">
            <a:lumMod val="75000"/>
            <a:alpha val="86000"/>
          </a:schemeClr>
        </a:solidFill>
        <a:ln>
          <a:solidFill>
            <a:schemeClr val="lt1">
              <a:hueOff val="0"/>
              <a:satOff val="0"/>
              <a:lumOff val="0"/>
            </a:schemeClr>
          </a:solidFill>
        </a:ln>
      </dgm:spPr>
      <dgm:t>
        <a:bodyPr lIns="0" tIns="0" rIns="0" bIns="0"/>
        <a:lstStyle/>
        <a:p>
          <a:r>
            <a:rPr lang="tr-TR" sz="1700" b="1" dirty="0">
              <a:solidFill>
                <a:schemeClr val="bg1"/>
              </a:solidFill>
            </a:rPr>
            <a:t>Süreç</a:t>
          </a:r>
        </a:p>
      </dgm:t>
    </dgm:pt>
    <dgm:pt modelId="{CBB0E4CD-DF76-482A-B247-68858D8B6D47}" type="parTrans" cxnId="{40A519F5-FC4A-43E1-B9B1-6149099BA4BC}">
      <dgm:prSet/>
      <dgm:spPr/>
      <dgm:t>
        <a:bodyPr/>
        <a:lstStyle/>
        <a:p>
          <a:endParaRPr lang="tr-TR"/>
        </a:p>
      </dgm:t>
    </dgm:pt>
    <dgm:pt modelId="{0AEF9196-5FB1-43A6-B3B2-4E23684FF291}" type="sibTrans" cxnId="{40A519F5-FC4A-43E1-B9B1-6149099BA4BC}">
      <dgm:prSet/>
      <dgm:spPr/>
      <dgm:t>
        <a:bodyPr/>
        <a:lstStyle/>
        <a:p>
          <a:endParaRPr lang="tr-TR"/>
        </a:p>
      </dgm:t>
    </dgm:pt>
    <dgm:pt modelId="{77FE4FAA-D3FD-4FBB-A85A-B5E048043C12}" type="pres">
      <dgm:prSet presAssocID="{B1CEFF63-3A5C-4667-A0FA-7E6B5001F730}" presName="composite" presStyleCnt="0">
        <dgm:presLayoutVars>
          <dgm:chMax val="1"/>
          <dgm:dir/>
          <dgm:resizeHandles val="exact"/>
        </dgm:presLayoutVars>
      </dgm:prSet>
      <dgm:spPr/>
      <dgm:t>
        <a:bodyPr/>
        <a:lstStyle/>
        <a:p>
          <a:endParaRPr lang="tr-TR"/>
        </a:p>
      </dgm:t>
    </dgm:pt>
    <dgm:pt modelId="{688EB4C6-2148-4B07-807A-5AAD14B6EF53}" type="pres">
      <dgm:prSet presAssocID="{B1CEFF63-3A5C-4667-A0FA-7E6B5001F730}" presName="radial" presStyleCnt="0">
        <dgm:presLayoutVars>
          <dgm:animLvl val="ctr"/>
        </dgm:presLayoutVars>
      </dgm:prSet>
      <dgm:spPr/>
    </dgm:pt>
    <dgm:pt modelId="{4EBC044E-AC37-46F3-8DB2-D4F3837047B5}" type="pres">
      <dgm:prSet presAssocID="{5AD2D0E5-638B-4B78-8841-AEFA825710EE}" presName="centerShape" presStyleLbl="vennNode1" presStyleIdx="0" presStyleCnt="4" custLinFactNeighborX="4015" custLinFactNeighborY="-4995"/>
      <dgm:spPr/>
      <dgm:t>
        <a:bodyPr/>
        <a:lstStyle/>
        <a:p>
          <a:endParaRPr lang="tr-TR"/>
        </a:p>
      </dgm:t>
    </dgm:pt>
    <dgm:pt modelId="{48A246AB-7C3A-4969-A0BE-A0531701CF38}" type="pres">
      <dgm:prSet presAssocID="{97F3AFB2-E8C4-42BC-B037-23AE81AB3582}" presName="node" presStyleLbl="vennNode1" presStyleIdx="1" presStyleCnt="4" custScaleX="202417" custScaleY="99567" custRadScaleRad="104042" custRadScaleInc="5565">
        <dgm:presLayoutVars>
          <dgm:bulletEnabled val="1"/>
        </dgm:presLayoutVars>
      </dgm:prSet>
      <dgm:spPr/>
      <dgm:t>
        <a:bodyPr/>
        <a:lstStyle/>
        <a:p>
          <a:endParaRPr lang="tr-TR"/>
        </a:p>
      </dgm:t>
    </dgm:pt>
    <dgm:pt modelId="{93C7A647-2057-44E5-AD2A-E1BE8BCE27D1}" type="pres">
      <dgm:prSet presAssocID="{AC1A4321-8660-4761-AA9A-6B1581CABD7C}" presName="node" presStyleLbl="vennNode1" presStyleIdx="2" presStyleCnt="4" custScaleX="160523" custScaleY="97639" custRadScaleRad="99113" custRadScaleInc="-6916">
        <dgm:presLayoutVars>
          <dgm:bulletEnabled val="1"/>
        </dgm:presLayoutVars>
      </dgm:prSet>
      <dgm:spPr/>
      <dgm:t>
        <a:bodyPr/>
        <a:lstStyle/>
        <a:p>
          <a:endParaRPr lang="tr-TR"/>
        </a:p>
      </dgm:t>
    </dgm:pt>
    <dgm:pt modelId="{BB67DA41-5A13-4E1F-A584-3988D5E1449E}" type="pres">
      <dgm:prSet presAssocID="{1BFD3637-8531-4CA4-B05B-8171DF91E072}" presName="node" presStyleLbl="vennNode1" presStyleIdx="3" presStyleCnt="4" custScaleX="165845" custScaleY="104571" custRadScaleRad="80108" custRadScaleInc="-1408">
        <dgm:presLayoutVars>
          <dgm:bulletEnabled val="1"/>
        </dgm:presLayoutVars>
      </dgm:prSet>
      <dgm:spPr/>
      <dgm:t>
        <a:bodyPr/>
        <a:lstStyle/>
        <a:p>
          <a:endParaRPr lang="tr-TR"/>
        </a:p>
      </dgm:t>
    </dgm:pt>
  </dgm:ptLst>
  <dgm:cxnLst>
    <dgm:cxn modelId="{C8058194-2892-4AE4-9676-BA80B1D9D8BD}" srcId="{B1CEFF63-3A5C-4667-A0FA-7E6B5001F730}" destId="{5AD2D0E5-638B-4B78-8841-AEFA825710EE}" srcOrd="0" destOrd="0" parTransId="{A1FA6825-D3A3-4BDE-9A28-240BD03C87E1}" sibTransId="{CEC3643F-F10A-4BD4-B083-5FFFE15C3521}"/>
    <dgm:cxn modelId="{80DFD0C2-151C-4C03-BD3D-AD580B6651AE}" srcId="{5AD2D0E5-638B-4B78-8841-AEFA825710EE}" destId="{AC1A4321-8660-4761-AA9A-6B1581CABD7C}" srcOrd="1" destOrd="0" parTransId="{4BA1F3EF-9F13-4227-BBB2-1BD619F5571F}" sibTransId="{E9C4E009-8757-4B33-8662-B85B50AC7B4B}"/>
    <dgm:cxn modelId="{794C6B35-D909-425E-9CA1-C2601B0B65D3}" type="presOf" srcId="{AC1A4321-8660-4761-AA9A-6B1581CABD7C}" destId="{93C7A647-2057-44E5-AD2A-E1BE8BCE27D1}" srcOrd="0" destOrd="0" presId="urn:microsoft.com/office/officeart/2005/8/layout/radial3"/>
    <dgm:cxn modelId="{40A519F5-FC4A-43E1-B9B1-6149099BA4BC}" srcId="{5AD2D0E5-638B-4B78-8841-AEFA825710EE}" destId="{1BFD3637-8531-4CA4-B05B-8171DF91E072}" srcOrd="2" destOrd="0" parTransId="{CBB0E4CD-DF76-482A-B247-68858D8B6D47}" sibTransId="{0AEF9196-5FB1-43A6-B3B2-4E23684FF291}"/>
    <dgm:cxn modelId="{EA8CCCE1-D97C-41E0-9EF8-C8E93E857DF5}" srcId="{5AD2D0E5-638B-4B78-8841-AEFA825710EE}" destId="{97F3AFB2-E8C4-42BC-B037-23AE81AB3582}" srcOrd="0" destOrd="0" parTransId="{926ACB85-3E1E-4A23-9FA7-3853569D8022}" sibTransId="{F2B3F72F-23F0-4C18-9130-F511C2A10864}"/>
    <dgm:cxn modelId="{A8CD769F-F668-42BC-81C1-7D24365D31DC}" type="presOf" srcId="{5AD2D0E5-638B-4B78-8841-AEFA825710EE}" destId="{4EBC044E-AC37-46F3-8DB2-D4F3837047B5}" srcOrd="0" destOrd="0" presId="urn:microsoft.com/office/officeart/2005/8/layout/radial3"/>
    <dgm:cxn modelId="{7F36E36D-F9C6-4B7A-A834-BC0B819A6A8E}" type="presOf" srcId="{1BFD3637-8531-4CA4-B05B-8171DF91E072}" destId="{BB67DA41-5A13-4E1F-A584-3988D5E1449E}" srcOrd="0" destOrd="0" presId="urn:microsoft.com/office/officeart/2005/8/layout/radial3"/>
    <dgm:cxn modelId="{6EA18B22-6A58-442F-A2D8-5B54FF05272D}" type="presOf" srcId="{B1CEFF63-3A5C-4667-A0FA-7E6B5001F730}" destId="{77FE4FAA-D3FD-4FBB-A85A-B5E048043C12}" srcOrd="0" destOrd="0" presId="urn:microsoft.com/office/officeart/2005/8/layout/radial3"/>
    <dgm:cxn modelId="{6F264A61-6872-478B-B4BC-45554B502188}" type="presOf" srcId="{97F3AFB2-E8C4-42BC-B037-23AE81AB3582}" destId="{48A246AB-7C3A-4969-A0BE-A0531701CF38}" srcOrd="0" destOrd="0" presId="urn:microsoft.com/office/officeart/2005/8/layout/radial3"/>
    <dgm:cxn modelId="{87186F00-1504-4913-9980-E4B765ED0EB8}" type="presParOf" srcId="{77FE4FAA-D3FD-4FBB-A85A-B5E048043C12}" destId="{688EB4C6-2148-4B07-807A-5AAD14B6EF53}" srcOrd="0" destOrd="0" presId="urn:microsoft.com/office/officeart/2005/8/layout/radial3"/>
    <dgm:cxn modelId="{5A8B768C-03C0-4C80-9DB1-8FD7D551B495}" type="presParOf" srcId="{688EB4C6-2148-4B07-807A-5AAD14B6EF53}" destId="{4EBC044E-AC37-46F3-8DB2-D4F3837047B5}" srcOrd="0" destOrd="0" presId="urn:microsoft.com/office/officeart/2005/8/layout/radial3"/>
    <dgm:cxn modelId="{6D4C1420-C25B-436E-A78A-80442E4DAFB6}" type="presParOf" srcId="{688EB4C6-2148-4B07-807A-5AAD14B6EF53}" destId="{48A246AB-7C3A-4969-A0BE-A0531701CF38}" srcOrd="1" destOrd="0" presId="urn:microsoft.com/office/officeart/2005/8/layout/radial3"/>
    <dgm:cxn modelId="{027814E3-A63D-494C-B59E-E0E44B7C790F}" type="presParOf" srcId="{688EB4C6-2148-4B07-807A-5AAD14B6EF53}" destId="{93C7A647-2057-44E5-AD2A-E1BE8BCE27D1}" srcOrd="2" destOrd="0" presId="urn:microsoft.com/office/officeart/2005/8/layout/radial3"/>
    <dgm:cxn modelId="{FC22EC54-651F-4EA2-8387-D5C078347DE1}" type="presParOf" srcId="{688EB4C6-2148-4B07-807A-5AAD14B6EF53}" destId="{BB67DA41-5A13-4E1F-A584-3988D5E1449E}" srcOrd="3" destOrd="0" presId="urn:microsoft.com/office/officeart/2005/8/layout/radial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910070-BC42-4159-9054-9A30F9DE1E96}"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tr-TR"/>
        </a:p>
      </dgm:t>
    </dgm:pt>
    <dgm:pt modelId="{56A07F37-70A8-4357-8E8F-CF4A7FD08BC7}">
      <dgm:prSet phldrT="[Metin]" custT="1"/>
      <dgm:spPr>
        <a:solidFill>
          <a:schemeClr val="accent1">
            <a:lumMod val="50000"/>
          </a:schemeClr>
        </a:solidFill>
      </dgm:spPr>
      <dgm:t>
        <a:bodyPr/>
        <a:lstStyle/>
        <a:p>
          <a:r>
            <a:rPr lang="tr-TR" sz="1800" b="1" dirty="0">
              <a:latin typeface="+mj-lt"/>
            </a:rPr>
            <a:t>İÇ KONTROL SİSTEMİ</a:t>
          </a:r>
        </a:p>
      </dgm:t>
    </dgm:pt>
    <dgm:pt modelId="{404FC1F8-92FD-4847-A53A-A748B5EEB066}" type="parTrans" cxnId="{37FB7D8B-D213-424A-A880-AEF0E575B2DF}">
      <dgm:prSet/>
      <dgm:spPr/>
      <dgm:t>
        <a:bodyPr/>
        <a:lstStyle/>
        <a:p>
          <a:endParaRPr lang="tr-TR">
            <a:latin typeface="Garamond" panose="02020404030301010803" pitchFamily="18" charset="0"/>
          </a:endParaRPr>
        </a:p>
      </dgm:t>
    </dgm:pt>
    <dgm:pt modelId="{6250568B-B43C-4EC8-8F9D-C78033711192}" type="sibTrans" cxnId="{37FB7D8B-D213-424A-A880-AEF0E575B2DF}">
      <dgm:prSet/>
      <dgm:spPr/>
      <dgm:t>
        <a:bodyPr/>
        <a:lstStyle/>
        <a:p>
          <a:endParaRPr lang="tr-TR">
            <a:latin typeface="Garamond" panose="02020404030301010803" pitchFamily="18" charset="0"/>
          </a:endParaRPr>
        </a:p>
      </dgm:t>
    </dgm:pt>
    <dgm:pt modelId="{E0CE1965-04DD-4A1C-9F52-7355D04BCF40}">
      <dgm:prSet phldrT="[Metin]" custT="1"/>
      <dgm:spPr>
        <a:solidFill>
          <a:schemeClr val="accent6">
            <a:lumMod val="50000"/>
          </a:schemeClr>
        </a:solidFill>
      </dgm:spPr>
      <dgm:t>
        <a:bodyPr/>
        <a:lstStyle/>
        <a:p>
          <a:r>
            <a:rPr lang="tr-TR" sz="1600" dirty="0">
              <a:latin typeface="Garamond" panose="02020404030301010803" pitchFamily="18" charset="0"/>
            </a:rPr>
            <a:t>Risk Yönetimi</a:t>
          </a:r>
        </a:p>
      </dgm:t>
    </dgm:pt>
    <dgm:pt modelId="{67393A6B-57D8-4BB6-BD7F-024B43D25139}" type="parTrans" cxnId="{2C10BF22-DD51-41C4-8DAD-F2DEE3C419C9}">
      <dgm:prSet/>
      <dgm:spPr/>
      <dgm:t>
        <a:bodyPr/>
        <a:lstStyle/>
        <a:p>
          <a:endParaRPr lang="tr-TR">
            <a:latin typeface="Garamond" panose="02020404030301010803" pitchFamily="18" charset="0"/>
          </a:endParaRPr>
        </a:p>
      </dgm:t>
    </dgm:pt>
    <dgm:pt modelId="{9E2E7BA7-4B47-44CA-B2AC-A528FF130712}" type="sibTrans" cxnId="{2C10BF22-DD51-41C4-8DAD-F2DEE3C419C9}">
      <dgm:prSet/>
      <dgm:spPr/>
      <dgm:t>
        <a:bodyPr/>
        <a:lstStyle/>
        <a:p>
          <a:endParaRPr lang="tr-TR">
            <a:latin typeface="Garamond" panose="02020404030301010803" pitchFamily="18" charset="0"/>
          </a:endParaRPr>
        </a:p>
      </dgm:t>
    </dgm:pt>
    <dgm:pt modelId="{11EFBCBE-EDE9-433C-B521-BC015F0E64F8}">
      <dgm:prSet phldrT="[Metin]" custT="1"/>
      <dgm:spPr>
        <a:solidFill>
          <a:schemeClr val="tx1">
            <a:lumMod val="65000"/>
            <a:lumOff val="35000"/>
          </a:schemeClr>
        </a:solidFill>
      </dgm:spPr>
      <dgm:t>
        <a:bodyPr/>
        <a:lstStyle/>
        <a:p>
          <a:r>
            <a:rPr lang="tr-TR" sz="1600" b="0" dirty="0">
              <a:latin typeface="Garamond" panose="02020404030301010803" pitchFamily="18" charset="0"/>
              <a:cs typeface="Arial" panose="020B0604020202020204" pitchFamily="34" charset="0"/>
            </a:rPr>
            <a:t>Süreç Yönetimi</a:t>
          </a:r>
          <a:endParaRPr lang="tr-TR" sz="1600" dirty="0">
            <a:latin typeface="Garamond" panose="02020404030301010803" pitchFamily="18" charset="0"/>
          </a:endParaRPr>
        </a:p>
      </dgm:t>
    </dgm:pt>
    <dgm:pt modelId="{EE5910D0-D72E-48DF-8ADA-823FA19A887D}" type="parTrans" cxnId="{81DE1806-BE66-46A9-AECC-B8EEDEEC7F57}">
      <dgm:prSet/>
      <dgm:spPr/>
      <dgm:t>
        <a:bodyPr/>
        <a:lstStyle/>
        <a:p>
          <a:endParaRPr lang="tr-TR">
            <a:latin typeface="Garamond" panose="02020404030301010803" pitchFamily="18" charset="0"/>
          </a:endParaRPr>
        </a:p>
      </dgm:t>
    </dgm:pt>
    <dgm:pt modelId="{E61FAE20-8B11-4BE3-AE3F-E238277EDD90}" type="sibTrans" cxnId="{81DE1806-BE66-46A9-AECC-B8EEDEEC7F57}">
      <dgm:prSet/>
      <dgm:spPr/>
      <dgm:t>
        <a:bodyPr/>
        <a:lstStyle/>
        <a:p>
          <a:endParaRPr lang="tr-TR">
            <a:latin typeface="Garamond" panose="02020404030301010803" pitchFamily="18" charset="0"/>
          </a:endParaRPr>
        </a:p>
      </dgm:t>
    </dgm:pt>
    <dgm:pt modelId="{7C3DFD9C-7F9D-492F-9A30-00B53E44D5FA}">
      <dgm:prSet phldrT="[Metin]" custT="1"/>
      <dgm:spPr>
        <a:solidFill>
          <a:schemeClr val="accent6">
            <a:lumMod val="50000"/>
          </a:schemeClr>
        </a:solidFill>
      </dgm:spPr>
      <dgm:t>
        <a:bodyPr/>
        <a:lstStyle/>
        <a:p>
          <a:r>
            <a:rPr lang="tr-TR" sz="1600" b="0" dirty="0">
              <a:latin typeface="Garamond" panose="02020404030301010803" pitchFamily="18" charset="0"/>
              <a:cs typeface="Arial" panose="020B0604020202020204" pitchFamily="34" charset="0"/>
            </a:rPr>
            <a:t>Uyum Eylem Planları</a:t>
          </a:r>
          <a:endParaRPr lang="tr-TR" sz="1600" dirty="0">
            <a:latin typeface="Garamond" panose="02020404030301010803" pitchFamily="18" charset="0"/>
          </a:endParaRPr>
        </a:p>
      </dgm:t>
    </dgm:pt>
    <dgm:pt modelId="{79FF7DF3-8707-4FB3-938F-028EED91D9B1}" type="parTrans" cxnId="{420765B8-29E8-4429-AB3A-06D08A18ACC4}">
      <dgm:prSet/>
      <dgm:spPr/>
      <dgm:t>
        <a:bodyPr/>
        <a:lstStyle/>
        <a:p>
          <a:endParaRPr lang="tr-TR">
            <a:latin typeface="Garamond" panose="02020404030301010803" pitchFamily="18" charset="0"/>
          </a:endParaRPr>
        </a:p>
      </dgm:t>
    </dgm:pt>
    <dgm:pt modelId="{871EF495-DF34-46A6-99A1-9A57C48EA89F}" type="sibTrans" cxnId="{420765B8-29E8-4429-AB3A-06D08A18ACC4}">
      <dgm:prSet/>
      <dgm:spPr/>
      <dgm:t>
        <a:bodyPr/>
        <a:lstStyle/>
        <a:p>
          <a:endParaRPr lang="tr-TR">
            <a:latin typeface="Garamond" panose="02020404030301010803" pitchFamily="18" charset="0"/>
          </a:endParaRPr>
        </a:p>
      </dgm:t>
    </dgm:pt>
    <dgm:pt modelId="{51B3D0BF-5719-494D-9AA2-A140B84AD4CB}">
      <dgm:prSet phldrT="[Metin]" custT="1"/>
      <dgm:spPr>
        <a:solidFill>
          <a:schemeClr val="tx1">
            <a:lumMod val="65000"/>
            <a:lumOff val="35000"/>
          </a:schemeClr>
        </a:solidFill>
      </dgm:spPr>
      <dgm:t>
        <a:bodyPr/>
        <a:lstStyle/>
        <a:p>
          <a:r>
            <a:rPr lang="tr-TR" sz="1600" dirty="0">
              <a:latin typeface="Garamond" panose="02020404030301010803" pitchFamily="18" charset="0"/>
            </a:rPr>
            <a:t>Görev Tanımları</a:t>
          </a:r>
        </a:p>
      </dgm:t>
    </dgm:pt>
    <dgm:pt modelId="{CFCAFE5F-5FCA-48A3-AEB7-73F0DCDE680B}" type="parTrans" cxnId="{FDCF2EDF-2F4A-4D9E-B87B-30DE677FF88E}">
      <dgm:prSet/>
      <dgm:spPr/>
      <dgm:t>
        <a:bodyPr/>
        <a:lstStyle/>
        <a:p>
          <a:endParaRPr lang="tr-TR">
            <a:latin typeface="Garamond" panose="02020404030301010803" pitchFamily="18" charset="0"/>
          </a:endParaRPr>
        </a:p>
      </dgm:t>
    </dgm:pt>
    <dgm:pt modelId="{6118D101-7DFA-4A64-A0F6-7483417453B5}" type="sibTrans" cxnId="{FDCF2EDF-2F4A-4D9E-B87B-30DE677FF88E}">
      <dgm:prSet/>
      <dgm:spPr/>
      <dgm:t>
        <a:bodyPr/>
        <a:lstStyle/>
        <a:p>
          <a:endParaRPr lang="tr-TR">
            <a:latin typeface="Garamond" panose="02020404030301010803" pitchFamily="18" charset="0"/>
          </a:endParaRPr>
        </a:p>
      </dgm:t>
    </dgm:pt>
    <dgm:pt modelId="{C795128B-80D4-42B4-B33D-DB49399967E9}" type="pres">
      <dgm:prSet presAssocID="{EE910070-BC42-4159-9054-9A30F9DE1E96}" presName="Name0" presStyleCnt="0">
        <dgm:presLayoutVars>
          <dgm:chMax val="1"/>
          <dgm:chPref val="1"/>
          <dgm:dir/>
          <dgm:animOne val="branch"/>
          <dgm:animLvl val="lvl"/>
        </dgm:presLayoutVars>
      </dgm:prSet>
      <dgm:spPr/>
      <dgm:t>
        <a:bodyPr/>
        <a:lstStyle/>
        <a:p>
          <a:endParaRPr lang="tr-TR"/>
        </a:p>
      </dgm:t>
    </dgm:pt>
    <dgm:pt modelId="{B3EDCE09-4410-458F-B54C-31F597618674}" type="pres">
      <dgm:prSet presAssocID="{56A07F37-70A8-4357-8E8F-CF4A7FD08BC7}" presName="singleCycle" presStyleCnt="0"/>
      <dgm:spPr/>
    </dgm:pt>
    <dgm:pt modelId="{C851BADF-8754-4B09-96EC-74F37AD0D523}" type="pres">
      <dgm:prSet presAssocID="{56A07F37-70A8-4357-8E8F-CF4A7FD08BC7}" presName="singleCenter" presStyleLbl="node1" presStyleIdx="0" presStyleCnt="5" custScaleX="130284" custLinFactNeighborX="-275" custLinFactNeighborY="-12163">
        <dgm:presLayoutVars>
          <dgm:chMax val="7"/>
          <dgm:chPref val="7"/>
        </dgm:presLayoutVars>
      </dgm:prSet>
      <dgm:spPr/>
      <dgm:t>
        <a:bodyPr/>
        <a:lstStyle/>
        <a:p>
          <a:endParaRPr lang="tr-TR"/>
        </a:p>
      </dgm:t>
    </dgm:pt>
    <dgm:pt modelId="{88B82777-AB9F-4EE4-BD27-49BD3C71C98A}" type="pres">
      <dgm:prSet presAssocID="{67393A6B-57D8-4BB6-BD7F-024B43D25139}" presName="Name56" presStyleLbl="parChTrans1D2" presStyleIdx="0" presStyleCnt="4"/>
      <dgm:spPr/>
      <dgm:t>
        <a:bodyPr/>
        <a:lstStyle/>
        <a:p>
          <a:endParaRPr lang="tr-TR"/>
        </a:p>
      </dgm:t>
    </dgm:pt>
    <dgm:pt modelId="{2EF86279-8569-4FBF-AAD0-8B95E8E75C7E}" type="pres">
      <dgm:prSet presAssocID="{E0CE1965-04DD-4A1C-9F52-7355D04BCF40}" presName="text0" presStyleLbl="node1" presStyleIdx="1" presStyleCnt="5" custScaleX="154679" custScaleY="102391" custRadScaleRad="137993" custRadScaleInc="-110585">
        <dgm:presLayoutVars>
          <dgm:bulletEnabled val="1"/>
        </dgm:presLayoutVars>
      </dgm:prSet>
      <dgm:spPr/>
      <dgm:t>
        <a:bodyPr/>
        <a:lstStyle/>
        <a:p>
          <a:endParaRPr lang="tr-TR"/>
        </a:p>
      </dgm:t>
    </dgm:pt>
    <dgm:pt modelId="{C8AB9A80-CF77-4B4E-A446-BD29AFB46E2D}" type="pres">
      <dgm:prSet presAssocID="{EE5910D0-D72E-48DF-8ADA-823FA19A887D}" presName="Name56" presStyleLbl="parChTrans1D2" presStyleIdx="1" presStyleCnt="4"/>
      <dgm:spPr/>
      <dgm:t>
        <a:bodyPr/>
        <a:lstStyle/>
        <a:p>
          <a:endParaRPr lang="tr-TR"/>
        </a:p>
      </dgm:t>
    </dgm:pt>
    <dgm:pt modelId="{009E68D8-41F6-4C07-913D-AC61DCE9D895}" type="pres">
      <dgm:prSet presAssocID="{11EFBCBE-EDE9-433C-B521-BC015F0E64F8}" presName="text0" presStyleLbl="node1" presStyleIdx="2" presStyleCnt="5" custScaleX="147679" custScaleY="102491" custRadScaleRad="143173" custRadScaleInc="-86569">
        <dgm:presLayoutVars>
          <dgm:bulletEnabled val="1"/>
        </dgm:presLayoutVars>
      </dgm:prSet>
      <dgm:spPr/>
      <dgm:t>
        <a:bodyPr/>
        <a:lstStyle/>
        <a:p>
          <a:endParaRPr lang="tr-TR"/>
        </a:p>
      </dgm:t>
    </dgm:pt>
    <dgm:pt modelId="{14E3DD48-B2E6-426B-80FA-1FDDD80F9EFE}" type="pres">
      <dgm:prSet presAssocID="{CFCAFE5F-5FCA-48A3-AEB7-73F0DCDE680B}" presName="Name56" presStyleLbl="parChTrans1D2" presStyleIdx="2" presStyleCnt="4"/>
      <dgm:spPr/>
      <dgm:t>
        <a:bodyPr/>
        <a:lstStyle/>
        <a:p>
          <a:endParaRPr lang="tr-TR"/>
        </a:p>
      </dgm:t>
    </dgm:pt>
    <dgm:pt modelId="{E2443DCF-52EB-4653-8F95-78E59DFB666F}" type="pres">
      <dgm:prSet presAssocID="{51B3D0BF-5719-494D-9AA2-A140B84AD4CB}" presName="text0" presStyleLbl="node1" presStyleIdx="3" presStyleCnt="5" custScaleX="156812" custRadScaleRad="127530" custRadScaleInc="-145152">
        <dgm:presLayoutVars>
          <dgm:bulletEnabled val="1"/>
        </dgm:presLayoutVars>
      </dgm:prSet>
      <dgm:spPr/>
      <dgm:t>
        <a:bodyPr/>
        <a:lstStyle/>
        <a:p>
          <a:endParaRPr lang="tr-TR"/>
        </a:p>
      </dgm:t>
    </dgm:pt>
    <dgm:pt modelId="{9CC6F659-20F3-48DA-93B3-148849DCAB35}" type="pres">
      <dgm:prSet presAssocID="{79FF7DF3-8707-4FB3-938F-028EED91D9B1}" presName="Name56" presStyleLbl="parChTrans1D2" presStyleIdx="3" presStyleCnt="4"/>
      <dgm:spPr/>
      <dgm:t>
        <a:bodyPr/>
        <a:lstStyle/>
        <a:p>
          <a:endParaRPr lang="tr-TR"/>
        </a:p>
      </dgm:t>
    </dgm:pt>
    <dgm:pt modelId="{F37176A7-368D-4304-8F9E-E5504FC7AD5D}" type="pres">
      <dgm:prSet presAssocID="{7C3DFD9C-7F9D-492F-9A30-00B53E44D5FA}" presName="text0" presStyleLbl="node1" presStyleIdx="4" presStyleCnt="5" custScaleX="177686" custScaleY="91091" custRadScaleRad="119044" custRadScaleInc="-56938">
        <dgm:presLayoutVars>
          <dgm:bulletEnabled val="1"/>
        </dgm:presLayoutVars>
      </dgm:prSet>
      <dgm:spPr/>
      <dgm:t>
        <a:bodyPr/>
        <a:lstStyle/>
        <a:p>
          <a:endParaRPr lang="tr-TR"/>
        </a:p>
      </dgm:t>
    </dgm:pt>
  </dgm:ptLst>
  <dgm:cxnLst>
    <dgm:cxn modelId="{A9A15BF6-0FCB-430B-80D4-FF854A063CE7}" type="presOf" srcId="{7C3DFD9C-7F9D-492F-9A30-00B53E44D5FA}" destId="{F37176A7-368D-4304-8F9E-E5504FC7AD5D}" srcOrd="0" destOrd="0" presId="urn:microsoft.com/office/officeart/2008/layout/RadialCluster"/>
    <dgm:cxn modelId="{CEE209FF-348C-46EF-A63B-53AA1BB447AB}" type="presOf" srcId="{79FF7DF3-8707-4FB3-938F-028EED91D9B1}" destId="{9CC6F659-20F3-48DA-93B3-148849DCAB35}" srcOrd="0" destOrd="0" presId="urn:microsoft.com/office/officeart/2008/layout/RadialCluster"/>
    <dgm:cxn modelId="{2C10BF22-DD51-41C4-8DAD-F2DEE3C419C9}" srcId="{56A07F37-70A8-4357-8E8F-CF4A7FD08BC7}" destId="{E0CE1965-04DD-4A1C-9F52-7355D04BCF40}" srcOrd="0" destOrd="0" parTransId="{67393A6B-57D8-4BB6-BD7F-024B43D25139}" sibTransId="{9E2E7BA7-4B47-44CA-B2AC-A528FF130712}"/>
    <dgm:cxn modelId="{FDCF2EDF-2F4A-4D9E-B87B-30DE677FF88E}" srcId="{56A07F37-70A8-4357-8E8F-CF4A7FD08BC7}" destId="{51B3D0BF-5719-494D-9AA2-A140B84AD4CB}" srcOrd="2" destOrd="0" parTransId="{CFCAFE5F-5FCA-48A3-AEB7-73F0DCDE680B}" sibTransId="{6118D101-7DFA-4A64-A0F6-7483417453B5}"/>
    <dgm:cxn modelId="{20E37B7C-F33A-4E5B-A623-95BFF17FF750}" type="presOf" srcId="{56A07F37-70A8-4357-8E8F-CF4A7FD08BC7}" destId="{C851BADF-8754-4B09-96EC-74F37AD0D523}" srcOrd="0" destOrd="0" presId="urn:microsoft.com/office/officeart/2008/layout/RadialCluster"/>
    <dgm:cxn modelId="{6424FB3B-FCA6-4EA6-A119-1A3A50E004BD}" type="presOf" srcId="{51B3D0BF-5719-494D-9AA2-A140B84AD4CB}" destId="{E2443DCF-52EB-4653-8F95-78E59DFB666F}" srcOrd="0" destOrd="0" presId="urn:microsoft.com/office/officeart/2008/layout/RadialCluster"/>
    <dgm:cxn modelId="{5CB987CA-238C-4C3F-A000-B19EA23AAE82}" type="presOf" srcId="{EE5910D0-D72E-48DF-8ADA-823FA19A887D}" destId="{C8AB9A80-CF77-4B4E-A446-BD29AFB46E2D}" srcOrd="0" destOrd="0" presId="urn:microsoft.com/office/officeart/2008/layout/RadialCluster"/>
    <dgm:cxn modelId="{118849BE-619D-4A78-9284-ADA591DDECF1}" type="presOf" srcId="{EE910070-BC42-4159-9054-9A30F9DE1E96}" destId="{C795128B-80D4-42B4-B33D-DB49399967E9}" srcOrd="0" destOrd="0" presId="urn:microsoft.com/office/officeart/2008/layout/RadialCluster"/>
    <dgm:cxn modelId="{37FB7D8B-D213-424A-A880-AEF0E575B2DF}" srcId="{EE910070-BC42-4159-9054-9A30F9DE1E96}" destId="{56A07F37-70A8-4357-8E8F-CF4A7FD08BC7}" srcOrd="0" destOrd="0" parTransId="{404FC1F8-92FD-4847-A53A-A748B5EEB066}" sibTransId="{6250568B-B43C-4EC8-8F9D-C78033711192}"/>
    <dgm:cxn modelId="{7FC4934C-7243-4968-ADDE-4C8D40AB704A}" type="presOf" srcId="{CFCAFE5F-5FCA-48A3-AEB7-73F0DCDE680B}" destId="{14E3DD48-B2E6-426B-80FA-1FDDD80F9EFE}" srcOrd="0" destOrd="0" presId="urn:microsoft.com/office/officeart/2008/layout/RadialCluster"/>
    <dgm:cxn modelId="{81DE1806-BE66-46A9-AECC-B8EEDEEC7F57}" srcId="{56A07F37-70A8-4357-8E8F-CF4A7FD08BC7}" destId="{11EFBCBE-EDE9-433C-B521-BC015F0E64F8}" srcOrd="1" destOrd="0" parTransId="{EE5910D0-D72E-48DF-8ADA-823FA19A887D}" sibTransId="{E61FAE20-8B11-4BE3-AE3F-E238277EDD90}"/>
    <dgm:cxn modelId="{EDFFA953-5001-48FD-B672-C93E52232583}" type="presOf" srcId="{E0CE1965-04DD-4A1C-9F52-7355D04BCF40}" destId="{2EF86279-8569-4FBF-AAD0-8B95E8E75C7E}" srcOrd="0" destOrd="0" presId="urn:microsoft.com/office/officeart/2008/layout/RadialCluster"/>
    <dgm:cxn modelId="{030717C9-7BBC-4CBE-90EF-FB72EC7D3DA6}" type="presOf" srcId="{67393A6B-57D8-4BB6-BD7F-024B43D25139}" destId="{88B82777-AB9F-4EE4-BD27-49BD3C71C98A}" srcOrd="0" destOrd="0" presId="urn:microsoft.com/office/officeart/2008/layout/RadialCluster"/>
    <dgm:cxn modelId="{8EF1F90E-225A-43EC-8C0A-182451880703}" type="presOf" srcId="{11EFBCBE-EDE9-433C-B521-BC015F0E64F8}" destId="{009E68D8-41F6-4C07-913D-AC61DCE9D895}" srcOrd="0" destOrd="0" presId="urn:microsoft.com/office/officeart/2008/layout/RadialCluster"/>
    <dgm:cxn modelId="{420765B8-29E8-4429-AB3A-06D08A18ACC4}" srcId="{56A07F37-70A8-4357-8E8F-CF4A7FD08BC7}" destId="{7C3DFD9C-7F9D-492F-9A30-00B53E44D5FA}" srcOrd="3" destOrd="0" parTransId="{79FF7DF3-8707-4FB3-938F-028EED91D9B1}" sibTransId="{871EF495-DF34-46A6-99A1-9A57C48EA89F}"/>
    <dgm:cxn modelId="{41E4615B-9496-474D-96AA-F19045FF4E5C}" type="presParOf" srcId="{C795128B-80D4-42B4-B33D-DB49399967E9}" destId="{B3EDCE09-4410-458F-B54C-31F597618674}" srcOrd="0" destOrd="0" presId="urn:microsoft.com/office/officeart/2008/layout/RadialCluster"/>
    <dgm:cxn modelId="{3F493D2B-A24F-4D0E-8331-792BBB362764}" type="presParOf" srcId="{B3EDCE09-4410-458F-B54C-31F597618674}" destId="{C851BADF-8754-4B09-96EC-74F37AD0D523}" srcOrd="0" destOrd="0" presId="urn:microsoft.com/office/officeart/2008/layout/RadialCluster"/>
    <dgm:cxn modelId="{BB0D3816-1B0C-4694-85E6-D9E98FB32BA6}" type="presParOf" srcId="{B3EDCE09-4410-458F-B54C-31F597618674}" destId="{88B82777-AB9F-4EE4-BD27-49BD3C71C98A}" srcOrd="1" destOrd="0" presId="urn:microsoft.com/office/officeart/2008/layout/RadialCluster"/>
    <dgm:cxn modelId="{04C1A8D9-4ADD-4764-A844-6ACF893D8414}" type="presParOf" srcId="{B3EDCE09-4410-458F-B54C-31F597618674}" destId="{2EF86279-8569-4FBF-AAD0-8B95E8E75C7E}" srcOrd="2" destOrd="0" presId="urn:microsoft.com/office/officeart/2008/layout/RadialCluster"/>
    <dgm:cxn modelId="{B8A79B23-CC27-49B1-B1CD-C019DCB0A84A}" type="presParOf" srcId="{B3EDCE09-4410-458F-B54C-31F597618674}" destId="{C8AB9A80-CF77-4B4E-A446-BD29AFB46E2D}" srcOrd="3" destOrd="0" presId="urn:microsoft.com/office/officeart/2008/layout/RadialCluster"/>
    <dgm:cxn modelId="{DC7900A6-7025-4665-ACDC-80D95E985DDF}" type="presParOf" srcId="{B3EDCE09-4410-458F-B54C-31F597618674}" destId="{009E68D8-41F6-4C07-913D-AC61DCE9D895}" srcOrd="4" destOrd="0" presId="urn:microsoft.com/office/officeart/2008/layout/RadialCluster"/>
    <dgm:cxn modelId="{43E46DA9-F812-4743-882A-F01EF189575B}" type="presParOf" srcId="{B3EDCE09-4410-458F-B54C-31F597618674}" destId="{14E3DD48-B2E6-426B-80FA-1FDDD80F9EFE}" srcOrd="5" destOrd="0" presId="urn:microsoft.com/office/officeart/2008/layout/RadialCluster"/>
    <dgm:cxn modelId="{F628ABC4-9B05-413B-8F46-B376F676C602}" type="presParOf" srcId="{B3EDCE09-4410-458F-B54C-31F597618674}" destId="{E2443DCF-52EB-4653-8F95-78E59DFB666F}" srcOrd="6" destOrd="0" presId="urn:microsoft.com/office/officeart/2008/layout/RadialCluster"/>
    <dgm:cxn modelId="{26453567-76DA-42CA-BE1C-0DC22BB48F46}" type="presParOf" srcId="{B3EDCE09-4410-458F-B54C-31F597618674}" destId="{9CC6F659-20F3-48DA-93B3-148849DCAB35}" srcOrd="7" destOrd="0" presId="urn:microsoft.com/office/officeart/2008/layout/RadialCluster"/>
    <dgm:cxn modelId="{D604F9FA-BD5C-43EC-8C0D-3FD278D054C9}" type="presParOf" srcId="{B3EDCE09-4410-458F-B54C-31F597618674}" destId="{F37176A7-368D-4304-8F9E-E5504FC7AD5D}" srcOrd="8"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0371BE-0BCE-4DC3-82CF-3362EF24C20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60A9C1D4-3FC9-4A08-9CA3-CD48CE6EBF5C}">
      <dgm:prSet phldrT="[Metin]" custT="1"/>
      <dgm:spPr>
        <a:xfrm>
          <a:off x="22584" y="481954"/>
          <a:ext cx="2030320" cy="812128"/>
        </a:xfrm>
        <a:prstGeom prst="rect">
          <a:avLst/>
        </a:prstGeom>
        <a:solidFill>
          <a:srgbClr val="44546A"/>
        </a:solidFill>
        <a:ln w="12700" cap="flat" cmpd="sng" algn="ctr">
          <a:solidFill>
            <a:srgbClr val="5B9BD5">
              <a:hueOff val="0"/>
              <a:satOff val="0"/>
              <a:lumOff val="0"/>
              <a:alphaOff val="0"/>
            </a:srgbClr>
          </a:solidFill>
          <a:prstDash val="solid"/>
          <a:miter lim="800000"/>
        </a:ln>
        <a:effectLst/>
      </dgm:spPr>
      <dgm:t>
        <a:bodyPr/>
        <a:lstStyle/>
        <a:p>
          <a:pPr>
            <a:buClr>
              <a:srgbClr val="FF7300"/>
            </a:buClr>
            <a:buSzTx/>
            <a:buFont typeface="Wingdings" panose="05000000000000000000" pitchFamily="2" charset="2"/>
            <a:buNone/>
          </a:pPr>
          <a:r>
            <a:rPr kumimoji="0" lang="tr-TR" altLang="tr-TR" sz="1200" b="1" i="0" u="none" strike="noStrike" cap="none" normalizeH="0" baseline="0" dirty="0" smtClean="0">
              <a:ln/>
              <a:solidFill>
                <a:sysClr val="window" lastClr="FFFFFF"/>
              </a:solidFill>
              <a:effectLst/>
              <a:latin typeface="Times New Roman" panose="02020603050405020304" pitchFamily="18" charset="0"/>
              <a:ea typeface="+mn-ea"/>
              <a:cs typeface="Times New Roman" panose="02020603050405020304" pitchFamily="18" charset="0"/>
            </a:rPr>
            <a:t>1. Kontrol </a:t>
          </a:r>
          <a:r>
            <a:rPr kumimoji="0" lang="tr-TR" altLang="tr-TR" sz="1200" b="1" i="0" u="none" strike="noStrike" cap="none" normalizeH="0" baseline="0" dirty="0">
              <a:ln/>
              <a:solidFill>
                <a:sysClr val="window" lastClr="FFFFFF"/>
              </a:solidFill>
              <a:effectLst/>
              <a:latin typeface="Times New Roman" panose="02020603050405020304" pitchFamily="18" charset="0"/>
              <a:ea typeface="+mn-ea"/>
              <a:cs typeface="Times New Roman" panose="02020603050405020304" pitchFamily="18" charset="0"/>
            </a:rPr>
            <a:t>Ortamı Bileşeni</a:t>
          </a:r>
          <a:endParaRPr lang="tr-TR" sz="1200" dirty="0">
            <a:solidFill>
              <a:sysClr val="window" lastClr="FFFFFF"/>
            </a:solidFill>
            <a:latin typeface="Times New Roman" panose="02020603050405020304" pitchFamily="18" charset="0"/>
            <a:ea typeface="+mn-ea"/>
            <a:cs typeface="Times New Roman" panose="02020603050405020304" pitchFamily="18" charset="0"/>
          </a:endParaRPr>
        </a:p>
      </dgm:t>
    </dgm:pt>
    <dgm:pt modelId="{89E5533E-B42A-4F43-B11D-925299300D0D}" type="parTrans" cxnId="{611D48C1-B444-4AC5-925B-2A6EC0F1DB42}">
      <dgm:prSet/>
      <dgm:spPr/>
      <dgm:t>
        <a:bodyPr/>
        <a:lstStyle/>
        <a:p>
          <a:endParaRPr lang="tr-TR" sz="1200">
            <a:latin typeface="Times New Roman" panose="02020603050405020304" pitchFamily="18" charset="0"/>
            <a:cs typeface="Times New Roman" panose="02020603050405020304" pitchFamily="18" charset="0"/>
          </a:endParaRPr>
        </a:p>
      </dgm:t>
    </dgm:pt>
    <dgm:pt modelId="{300FE6AB-38BF-443D-AD68-9760123FC69D}" type="sibTrans" cxnId="{611D48C1-B444-4AC5-925B-2A6EC0F1DB42}">
      <dgm:prSet/>
      <dgm:spPr/>
      <dgm:t>
        <a:bodyPr/>
        <a:lstStyle/>
        <a:p>
          <a:endParaRPr lang="tr-TR" sz="1200">
            <a:latin typeface="Times New Roman" panose="02020603050405020304" pitchFamily="18" charset="0"/>
            <a:cs typeface="Times New Roman" panose="02020603050405020304" pitchFamily="18" charset="0"/>
          </a:endParaRPr>
        </a:p>
      </dgm:t>
    </dgm:pt>
    <dgm:pt modelId="{CF46E01B-F6E0-4EE9-B600-4A6EF2B28A1B}">
      <dgm:prSet phldrT="[Metin]" custT="1"/>
      <dgm:spPr>
        <a:xfrm>
          <a:off x="22584" y="1294083"/>
          <a:ext cx="2030320" cy="3033224"/>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ctr">
            <a:spcBef>
              <a:spcPts val="600"/>
            </a:spcBef>
            <a:spcAft>
              <a:spcPts val="1200"/>
            </a:spcAft>
            <a:buClr>
              <a:srgbClr val="44546A"/>
            </a:buClr>
            <a:buFont typeface="Arial" panose="020B0604020202020204" pitchFamily="34" charset="0"/>
            <a:buNone/>
          </a:pPr>
          <a:r>
            <a:rPr lang="tr-TR" altLang="tr-TR"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Görev, yetki ve sorumlulukların açıkça belirlendiği;</a:t>
          </a:r>
          <a:endParaRPr lang="tr-TR"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A0CED8B-B6BF-434A-B96C-F4C52A4E28BE}" type="parTrans" cxnId="{F9E2D219-3541-4CF0-9353-0C09E52596F4}">
      <dgm:prSet/>
      <dgm:spPr/>
      <dgm:t>
        <a:bodyPr/>
        <a:lstStyle/>
        <a:p>
          <a:endParaRPr lang="tr-TR" sz="1200">
            <a:latin typeface="Times New Roman" panose="02020603050405020304" pitchFamily="18" charset="0"/>
            <a:cs typeface="Times New Roman" panose="02020603050405020304" pitchFamily="18" charset="0"/>
          </a:endParaRPr>
        </a:p>
      </dgm:t>
    </dgm:pt>
    <dgm:pt modelId="{A9377074-F440-4DA0-BC18-569F7A5ACA86}" type="sibTrans" cxnId="{F9E2D219-3541-4CF0-9353-0C09E52596F4}">
      <dgm:prSet/>
      <dgm:spPr/>
      <dgm:t>
        <a:bodyPr/>
        <a:lstStyle/>
        <a:p>
          <a:endParaRPr lang="tr-TR" sz="1200">
            <a:latin typeface="Times New Roman" panose="02020603050405020304" pitchFamily="18" charset="0"/>
            <a:cs typeface="Times New Roman" panose="02020603050405020304" pitchFamily="18" charset="0"/>
          </a:endParaRPr>
        </a:p>
      </dgm:t>
    </dgm:pt>
    <dgm:pt modelId="{741B4CC9-783C-4304-BB6B-0C23481BAB3F}">
      <dgm:prSet phldrT="[Metin]" custT="1"/>
      <dgm:spPr>
        <a:xfrm>
          <a:off x="22584" y="1294083"/>
          <a:ext cx="2030320" cy="3033224"/>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ctr">
            <a:spcBef>
              <a:spcPts val="600"/>
            </a:spcBef>
            <a:spcAft>
              <a:spcPts val="1200"/>
            </a:spcAft>
            <a:buClr>
              <a:srgbClr val="44546A"/>
            </a:buClr>
            <a:buFont typeface="Arial" panose="020B0604020202020204" pitchFamily="34" charset="0"/>
            <a:buChar char="•"/>
          </a:pPr>
          <a:r>
            <a:rPr lang="tr-TR" altLang="tr-TR"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Misyon Organizasyon Yapısı ve Görevler</a:t>
          </a:r>
          <a:endParaRPr lang="tr-TR"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0F5F3AB-D53C-46D9-8533-CF08874CCA1B}" type="parTrans" cxnId="{12A80BE7-8317-4BCE-9664-D9F18C92AF80}">
      <dgm:prSet/>
      <dgm:spPr/>
      <dgm:t>
        <a:bodyPr/>
        <a:lstStyle/>
        <a:p>
          <a:endParaRPr lang="tr-TR" sz="1200">
            <a:latin typeface="Times New Roman" panose="02020603050405020304" pitchFamily="18" charset="0"/>
            <a:cs typeface="Times New Roman" panose="02020603050405020304" pitchFamily="18" charset="0"/>
          </a:endParaRPr>
        </a:p>
      </dgm:t>
    </dgm:pt>
    <dgm:pt modelId="{FE407C14-BBAF-4544-8938-7ACCCC099D5F}" type="sibTrans" cxnId="{12A80BE7-8317-4BCE-9664-D9F18C92AF80}">
      <dgm:prSet/>
      <dgm:spPr/>
      <dgm:t>
        <a:bodyPr/>
        <a:lstStyle/>
        <a:p>
          <a:endParaRPr lang="tr-TR" sz="1200">
            <a:latin typeface="Times New Roman" panose="02020603050405020304" pitchFamily="18" charset="0"/>
            <a:cs typeface="Times New Roman" panose="02020603050405020304" pitchFamily="18" charset="0"/>
          </a:endParaRPr>
        </a:p>
      </dgm:t>
    </dgm:pt>
    <dgm:pt modelId="{2DE2E674-73D8-40F6-B469-76C88FD5000F}">
      <dgm:prSet phldrT="[Metin]" custT="1"/>
      <dgm:spPr>
        <a:xfrm>
          <a:off x="2337149" y="487143"/>
          <a:ext cx="2030320" cy="812128"/>
        </a:xfrm>
        <a:prstGeom prst="rect">
          <a:avLst/>
        </a:prstGeom>
        <a:solidFill>
          <a:srgbClr val="44546A"/>
        </a:solidFill>
        <a:ln w="12700" cap="flat" cmpd="sng" algn="ctr">
          <a:solidFill>
            <a:srgbClr val="5B9BD5">
              <a:hueOff val="0"/>
              <a:satOff val="0"/>
              <a:lumOff val="0"/>
              <a:alphaOff val="0"/>
            </a:srgbClr>
          </a:solidFill>
          <a:prstDash val="solid"/>
          <a:miter lim="800000"/>
        </a:ln>
        <a:effectLst/>
      </dgm:spPr>
      <dgm:t>
        <a:bodyPr spcFirstLastPara="0" vert="horz" wrap="square" lIns="99568" tIns="56896" rIns="99568" bIns="56896" numCol="1" spcCol="1270" anchor="ctr" anchorCtr="0"/>
        <a:lstStyle/>
        <a:p>
          <a:pPr marL="0" lvl="0" indent="0" algn="ctr" defTabSz="622300">
            <a:lnSpc>
              <a:spcPct val="90000"/>
            </a:lnSpc>
            <a:spcBef>
              <a:spcPct val="0"/>
            </a:spcBef>
            <a:spcAft>
              <a:spcPct val="35000"/>
            </a:spcAft>
            <a:buClr>
              <a:srgbClr val="FF7300"/>
            </a:buClr>
            <a:buSzTx/>
            <a:buFont typeface="Wingdings" panose="05000000000000000000" pitchFamily="2" charset="2"/>
            <a:buNone/>
          </a:pPr>
          <a:r>
            <a:rPr kumimoji="0" lang="tr-TR" altLang="tr-TR" sz="1200" b="1" i="0" u="none" strike="noStrike" kern="1200" cap="none" normalizeH="0" baseline="0" dirty="0" smtClean="0">
              <a:ln/>
              <a:solidFill>
                <a:prstClr val="white"/>
              </a:solidFill>
              <a:effectLst/>
              <a:latin typeface="Times New Roman" panose="02020603050405020304" pitchFamily="18" charset="0"/>
              <a:ea typeface="+mn-ea"/>
              <a:cs typeface="Times New Roman" panose="02020603050405020304" pitchFamily="18" charset="0"/>
            </a:rPr>
            <a:t>2. Risk </a:t>
          </a:r>
          <a:r>
            <a:rPr kumimoji="0" lang="tr-TR" altLang="tr-TR" sz="1200" b="1" i="0" u="none" strike="noStrike" kern="1200" cap="none" normalizeH="0" baseline="0" dirty="0">
              <a:ln/>
              <a:solidFill>
                <a:prstClr val="white"/>
              </a:solidFill>
              <a:effectLst/>
              <a:latin typeface="Times New Roman" panose="02020603050405020304" pitchFamily="18" charset="0"/>
              <a:ea typeface="+mn-ea"/>
              <a:cs typeface="Times New Roman" panose="02020603050405020304" pitchFamily="18" charset="0"/>
            </a:rPr>
            <a:t>Değerlendirme Bileşeni</a:t>
          </a:r>
          <a:endParaRPr kumimoji="0" lang="tr-TR" sz="1200" b="1" i="0" u="none" strike="noStrike" kern="1200" cap="none" normalizeH="0" baseline="0" dirty="0">
            <a:ln/>
            <a:solidFill>
              <a:prstClr val="white"/>
            </a:solidFill>
            <a:effectLst/>
            <a:latin typeface="Times New Roman" panose="02020603050405020304" pitchFamily="18" charset="0"/>
            <a:ea typeface="+mn-ea"/>
            <a:cs typeface="Times New Roman" panose="02020603050405020304" pitchFamily="18" charset="0"/>
          </a:endParaRPr>
        </a:p>
      </dgm:t>
    </dgm:pt>
    <dgm:pt modelId="{F4476C40-E4D7-42F4-8098-C53EC6790B7B}" type="parTrans" cxnId="{F324717E-F8A5-481C-BD38-AE6A21A0192A}">
      <dgm:prSet/>
      <dgm:spPr/>
      <dgm:t>
        <a:bodyPr/>
        <a:lstStyle/>
        <a:p>
          <a:endParaRPr lang="tr-TR" sz="1200">
            <a:latin typeface="Times New Roman" panose="02020603050405020304" pitchFamily="18" charset="0"/>
            <a:cs typeface="Times New Roman" panose="02020603050405020304" pitchFamily="18" charset="0"/>
          </a:endParaRPr>
        </a:p>
      </dgm:t>
    </dgm:pt>
    <dgm:pt modelId="{D688A0A7-790C-4C3A-A81E-D2C39DF4607E}" type="sibTrans" cxnId="{F324717E-F8A5-481C-BD38-AE6A21A0192A}">
      <dgm:prSet/>
      <dgm:spPr/>
      <dgm:t>
        <a:bodyPr/>
        <a:lstStyle/>
        <a:p>
          <a:endParaRPr lang="tr-TR" sz="1200">
            <a:latin typeface="Times New Roman" panose="02020603050405020304" pitchFamily="18" charset="0"/>
            <a:cs typeface="Times New Roman" panose="02020603050405020304" pitchFamily="18" charset="0"/>
          </a:endParaRPr>
        </a:p>
      </dgm:t>
    </dgm:pt>
    <dgm:pt modelId="{65267D34-5D17-4D6B-A321-01CDDE3A94E0}">
      <dgm:prSet phldrT="[Metin]" custT="1"/>
      <dgm:spPr>
        <a:xfrm>
          <a:off x="2345961" y="1270337"/>
          <a:ext cx="2030320" cy="2707029"/>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Risklerin Belirlenmesi ve Değerlendirilmesi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8FE536F5-205E-4C23-B75F-3C2D00914D32}" type="parTrans" cxnId="{27C3C56C-B986-4053-9E05-0092451F1E37}">
      <dgm:prSet/>
      <dgm:spPr/>
      <dgm:t>
        <a:bodyPr/>
        <a:lstStyle/>
        <a:p>
          <a:endParaRPr lang="tr-TR" sz="1200">
            <a:latin typeface="Times New Roman" panose="02020603050405020304" pitchFamily="18" charset="0"/>
            <a:cs typeface="Times New Roman" panose="02020603050405020304" pitchFamily="18" charset="0"/>
          </a:endParaRPr>
        </a:p>
      </dgm:t>
    </dgm:pt>
    <dgm:pt modelId="{A0E7DB99-2C8A-4313-8DAE-CE4431986A7F}" type="sibTrans" cxnId="{27C3C56C-B986-4053-9E05-0092451F1E37}">
      <dgm:prSet/>
      <dgm:spPr/>
      <dgm:t>
        <a:bodyPr/>
        <a:lstStyle/>
        <a:p>
          <a:endParaRPr lang="tr-TR" sz="1200">
            <a:latin typeface="Times New Roman" panose="02020603050405020304" pitchFamily="18" charset="0"/>
            <a:cs typeface="Times New Roman" panose="02020603050405020304" pitchFamily="18" charset="0"/>
          </a:endParaRPr>
        </a:p>
      </dgm:t>
    </dgm:pt>
    <dgm:pt modelId="{99B17C1E-456B-41AF-B8AA-71E2AD25B694}">
      <dgm:prSet phldrT="[Metin]" custT="1"/>
      <dgm:spPr>
        <a:xfrm>
          <a:off x="4642557" y="480991"/>
          <a:ext cx="2030320" cy="812128"/>
        </a:xfrm>
        <a:prstGeom prst="rect">
          <a:avLst/>
        </a:prstGeom>
        <a:solidFill>
          <a:srgbClr val="44546A"/>
        </a:solidFill>
        <a:ln w="12700" cap="flat" cmpd="sng" algn="ctr">
          <a:solidFill>
            <a:srgbClr val="5B9BD5">
              <a:hueOff val="0"/>
              <a:satOff val="0"/>
              <a:lumOff val="0"/>
              <a:alphaOff val="0"/>
            </a:srgbClr>
          </a:solidFill>
          <a:prstDash val="solid"/>
          <a:miter lim="800000"/>
        </a:ln>
        <a:effectLst/>
      </dgm:spPr>
      <dgm:t>
        <a:bodyPr spcFirstLastPara="0" vert="horz" wrap="square" lIns="99568" tIns="56896" rIns="99568" bIns="56896" numCol="1" spcCol="1270" anchor="ctr" anchorCtr="0"/>
        <a:lstStyle/>
        <a:p>
          <a:pPr>
            <a:buClr>
              <a:srgbClr val="FF7300"/>
            </a:buClr>
            <a:buSzTx/>
            <a:buFont typeface="Wingdings" panose="05000000000000000000" pitchFamily="2" charset="2"/>
            <a:buNone/>
          </a:pPr>
          <a:r>
            <a:rPr kumimoji="0" lang="tr-TR" altLang="tr-TR" sz="1200" b="1" i="0" u="none" strike="noStrike" cap="none" normalizeH="0" baseline="0" dirty="0" smtClean="0">
              <a:ln/>
              <a:solidFill>
                <a:sysClr val="window" lastClr="FFFFFF"/>
              </a:solidFill>
              <a:effectLst/>
              <a:latin typeface="Times New Roman" panose="02020603050405020304" pitchFamily="18" charset="0"/>
              <a:ea typeface="+mn-ea"/>
              <a:cs typeface="Times New Roman" panose="02020603050405020304" pitchFamily="18" charset="0"/>
            </a:rPr>
            <a:t>3. Kontrol </a:t>
          </a:r>
          <a:r>
            <a:rPr kumimoji="0" lang="tr-TR" altLang="tr-TR" sz="1200" b="1" i="0" u="none" strike="noStrike" cap="none" normalizeH="0" baseline="0" dirty="0">
              <a:ln/>
              <a:solidFill>
                <a:sysClr val="window" lastClr="FFFFFF"/>
              </a:solidFill>
              <a:effectLst/>
              <a:latin typeface="Times New Roman" panose="02020603050405020304" pitchFamily="18" charset="0"/>
              <a:ea typeface="+mn-ea"/>
              <a:cs typeface="Times New Roman" panose="02020603050405020304" pitchFamily="18" charset="0"/>
            </a:rPr>
            <a:t>Faaliyetleri Bileşeni</a:t>
          </a:r>
          <a:endParaRPr lang="tr-TR" sz="1200" dirty="0">
            <a:solidFill>
              <a:sysClr val="window" lastClr="FFFFFF"/>
            </a:solidFill>
            <a:latin typeface="Times New Roman" panose="02020603050405020304" pitchFamily="18" charset="0"/>
            <a:ea typeface="+mn-ea"/>
            <a:cs typeface="Times New Roman" panose="02020603050405020304" pitchFamily="18" charset="0"/>
          </a:endParaRPr>
        </a:p>
      </dgm:t>
    </dgm:pt>
    <dgm:pt modelId="{827E43DF-9B45-4ED1-B036-CEAEC10161BF}" type="parTrans" cxnId="{F6F722FE-AF53-471D-96E7-D37319CED5DC}">
      <dgm:prSet/>
      <dgm:spPr/>
      <dgm:t>
        <a:bodyPr/>
        <a:lstStyle/>
        <a:p>
          <a:endParaRPr lang="tr-TR" sz="1200">
            <a:latin typeface="Times New Roman" panose="02020603050405020304" pitchFamily="18" charset="0"/>
            <a:cs typeface="Times New Roman" panose="02020603050405020304" pitchFamily="18" charset="0"/>
          </a:endParaRPr>
        </a:p>
      </dgm:t>
    </dgm:pt>
    <dgm:pt modelId="{9FAF7009-3CC0-4D5B-80EF-3D1A81B54568}" type="sibTrans" cxnId="{F6F722FE-AF53-471D-96E7-D37319CED5DC}">
      <dgm:prSet/>
      <dgm:spPr/>
      <dgm:t>
        <a:bodyPr/>
        <a:lstStyle/>
        <a:p>
          <a:endParaRPr lang="tr-TR" sz="1200">
            <a:latin typeface="Times New Roman" panose="02020603050405020304" pitchFamily="18" charset="0"/>
            <a:cs typeface="Times New Roman" panose="02020603050405020304" pitchFamily="18" charset="0"/>
          </a:endParaRPr>
        </a:p>
      </dgm:t>
    </dgm:pt>
    <dgm:pt modelId="{69F660AC-0B3C-498D-933D-0D5ADA1F6A57}">
      <dgm:prSet phldrT="[Metin]" custT="1"/>
      <dgm:spPr>
        <a:xfrm>
          <a:off x="4651714" y="1313251"/>
          <a:ext cx="2030320"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Risk değerlendirme sürecinde belirlenen risklerin etki ve olasılıklarını;</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81F42583-35F0-44DD-96F7-DFBBD4C6BCF6}" type="parTrans" cxnId="{DBD697E7-AEF2-43F1-AB2C-4C6B46F1A037}">
      <dgm:prSet/>
      <dgm:spPr/>
      <dgm:t>
        <a:bodyPr/>
        <a:lstStyle/>
        <a:p>
          <a:endParaRPr lang="tr-TR" sz="1200">
            <a:latin typeface="Times New Roman" panose="02020603050405020304" pitchFamily="18" charset="0"/>
            <a:cs typeface="Times New Roman" panose="02020603050405020304" pitchFamily="18" charset="0"/>
          </a:endParaRPr>
        </a:p>
      </dgm:t>
    </dgm:pt>
    <dgm:pt modelId="{57517BD7-D192-40CA-BFE9-843EFE1C5B74}" type="sibTrans" cxnId="{DBD697E7-AEF2-43F1-AB2C-4C6B46F1A037}">
      <dgm:prSet/>
      <dgm:spPr/>
      <dgm:t>
        <a:bodyPr/>
        <a:lstStyle/>
        <a:p>
          <a:endParaRPr lang="tr-TR" sz="1200">
            <a:latin typeface="Times New Roman" panose="02020603050405020304" pitchFamily="18" charset="0"/>
            <a:cs typeface="Times New Roman" panose="02020603050405020304" pitchFamily="18" charset="0"/>
          </a:endParaRPr>
        </a:p>
      </dgm:t>
    </dgm:pt>
    <dgm:pt modelId="{9BC0627A-122A-4DC4-A5AE-7C8D35BAC596}">
      <dgm:prSet phldrT="[Metin]" custT="1"/>
      <dgm:spPr>
        <a:xfrm>
          <a:off x="4651714" y="1313251"/>
          <a:ext cx="2030320"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Prosedürlerin Belirlenmesi ve Değerlendirilmesi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C7A27064-358F-4946-A13B-8F0EF5C04311}" type="parTrans" cxnId="{98FABC78-2BB4-48F2-8F24-70AC0A6782FF}">
      <dgm:prSet/>
      <dgm:spPr/>
      <dgm:t>
        <a:bodyPr/>
        <a:lstStyle/>
        <a:p>
          <a:endParaRPr lang="tr-TR" sz="1200">
            <a:latin typeface="Times New Roman" panose="02020603050405020304" pitchFamily="18" charset="0"/>
            <a:cs typeface="Times New Roman" panose="02020603050405020304" pitchFamily="18" charset="0"/>
          </a:endParaRPr>
        </a:p>
      </dgm:t>
    </dgm:pt>
    <dgm:pt modelId="{144EB4BE-0E29-412C-837D-0AF29E6F9144}" type="sibTrans" cxnId="{98FABC78-2BB4-48F2-8F24-70AC0A6782FF}">
      <dgm:prSet/>
      <dgm:spPr/>
      <dgm:t>
        <a:bodyPr/>
        <a:lstStyle/>
        <a:p>
          <a:endParaRPr lang="tr-TR" sz="1200">
            <a:latin typeface="Times New Roman" panose="02020603050405020304" pitchFamily="18" charset="0"/>
            <a:cs typeface="Times New Roman" panose="02020603050405020304" pitchFamily="18" charset="0"/>
          </a:endParaRPr>
        </a:p>
      </dgm:t>
    </dgm:pt>
    <dgm:pt modelId="{9527638B-91C5-47FF-B456-99CB54E087F8}">
      <dgm:prSet phldrT="[Metin]" custT="1"/>
      <dgm:spPr>
        <a:xfrm>
          <a:off x="6983273" y="514686"/>
          <a:ext cx="1961756" cy="798297"/>
        </a:xfrm>
        <a:prstGeom prst="rect">
          <a:avLst/>
        </a:prstGeom>
        <a:solidFill>
          <a:srgbClr val="44546A"/>
        </a:solidFill>
        <a:ln w="12700" cap="flat" cmpd="sng" algn="ctr">
          <a:solidFill>
            <a:srgbClr val="5B9BD5">
              <a:hueOff val="0"/>
              <a:satOff val="0"/>
              <a:lumOff val="0"/>
              <a:alphaOff val="0"/>
            </a:srgbClr>
          </a:solidFill>
          <a:prstDash val="solid"/>
          <a:miter lim="800000"/>
        </a:ln>
        <a:effectLst/>
      </dgm:spPr>
      <dgm:t>
        <a:bodyPr/>
        <a:lstStyle/>
        <a:p>
          <a:pPr>
            <a:buClr>
              <a:srgbClr val="FF7300"/>
            </a:buClr>
            <a:buSzTx/>
            <a:buFont typeface="Wingdings" panose="05000000000000000000" pitchFamily="2" charset="2"/>
            <a:buNone/>
          </a:pPr>
          <a:r>
            <a:rPr kumimoji="0" lang="tr-TR" altLang="tr-TR" sz="1200" b="1" i="0" u="none" strike="noStrike" kern="1200" cap="none" normalizeH="0" baseline="0" dirty="0" smtClean="0">
              <a:ln/>
              <a:solidFill>
                <a:prstClr val="white"/>
              </a:solidFill>
              <a:effectLst/>
              <a:latin typeface="Times New Roman" panose="02020603050405020304" pitchFamily="18" charset="0"/>
              <a:ea typeface="+mn-ea"/>
              <a:cs typeface="Times New Roman" panose="02020603050405020304" pitchFamily="18" charset="0"/>
            </a:rPr>
            <a:t>4. Bilgi </a:t>
          </a:r>
          <a:r>
            <a:rPr kumimoji="0" lang="tr-TR" altLang="tr-TR" sz="1200" b="1" i="0" u="none" strike="noStrike" kern="1200" cap="none" normalizeH="0" baseline="0" dirty="0">
              <a:ln/>
              <a:solidFill>
                <a:prstClr val="white"/>
              </a:solidFill>
              <a:effectLst/>
              <a:latin typeface="Times New Roman" panose="02020603050405020304" pitchFamily="18" charset="0"/>
              <a:ea typeface="+mn-ea"/>
              <a:cs typeface="Times New Roman" panose="02020603050405020304" pitchFamily="18" charset="0"/>
            </a:rPr>
            <a:t>ve İletişim Bileşeni</a:t>
          </a:r>
          <a:endParaRPr kumimoji="0" lang="tr-TR" sz="1200" b="1" i="0" u="none" strike="noStrike" kern="1200" cap="none" normalizeH="0" baseline="0" dirty="0">
            <a:ln/>
            <a:solidFill>
              <a:prstClr val="white"/>
            </a:solidFill>
            <a:effectLst/>
            <a:latin typeface="Times New Roman" panose="02020603050405020304" pitchFamily="18" charset="0"/>
            <a:ea typeface="+mn-ea"/>
            <a:cs typeface="Times New Roman" panose="02020603050405020304" pitchFamily="18" charset="0"/>
          </a:endParaRPr>
        </a:p>
      </dgm:t>
    </dgm:pt>
    <dgm:pt modelId="{DC5D5B2D-6B05-4204-90B0-7C5398D6A693}" type="parTrans" cxnId="{5DD64FD1-5417-4605-A754-97F9BFE5C1B2}">
      <dgm:prSet/>
      <dgm:spPr/>
      <dgm:t>
        <a:bodyPr/>
        <a:lstStyle/>
        <a:p>
          <a:endParaRPr lang="tr-TR" sz="1200">
            <a:latin typeface="Times New Roman" panose="02020603050405020304" pitchFamily="18" charset="0"/>
            <a:cs typeface="Times New Roman" panose="02020603050405020304" pitchFamily="18" charset="0"/>
          </a:endParaRPr>
        </a:p>
      </dgm:t>
    </dgm:pt>
    <dgm:pt modelId="{0FBB5885-A7E3-42CE-A500-C196AC6C03F6}" type="sibTrans" cxnId="{5DD64FD1-5417-4605-A754-97F9BFE5C1B2}">
      <dgm:prSet/>
      <dgm:spPr/>
      <dgm:t>
        <a:bodyPr/>
        <a:lstStyle/>
        <a:p>
          <a:endParaRPr lang="tr-TR" sz="1200">
            <a:latin typeface="Times New Roman" panose="02020603050405020304" pitchFamily="18" charset="0"/>
            <a:cs typeface="Times New Roman" panose="02020603050405020304" pitchFamily="18" charset="0"/>
          </a:endParaRPr>
        </a:p>
      </dgm:t>
    </dgm:pt>
    <dgm:pt modelId="{E79A5EE1-7983-4053-81D8-8B40AD89FDC6}">
      <dgm:prSet phldrT="[Metin]" custT="1"/>
      <dgm:spPr>
        <a:xfrm>
          <a:off x="22584" y="1294083"/>
          <a:ext cx="2030320" cy="3033224"/>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ctr">
            <a:spcBef>
              <a:spcPts val="600"/>
            </a:spcBef>
            <a:spcAft>
              <a:spcPts val="1200"/>
            </a:spcAft>
            <a:buClr>
              <a:srgbClr val="44546A"/>
            </a:buClr>
            <a:buFont typeface="Arial" panose="020B0604020202020204" pitchFamily="34" charset="0"/>
            <a:buChar char="•"/>
          </a:pPr>
          <a:r>
            <a:rPr lang="tr-TR" altLang="tr-TR"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Personelin Yeterliliği ve Performansı</a:t>
          </a:r>
          <a:endParaRPr lang="tr-TR"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1BFE6BC1-FF81-4FFD-BF5B-18AF5237634D}" type="parTrans" cxnId="{F55673BC-EDA2-4C15-8437-18DC583F9500}">
      <dgm:prSet/>
      <dgm:spPr/>
      <dgm:t>
        <a:bodyPr/>
        <a:lstStyle/>
        <a:p>
          <a:endParaRPr lang="tr-TR" sz="1200">
            <a:latin typeface="Times New Roman" panose="02020603050405020304" pitchFamily="18" charset="0"/>
            <a:cs typeface="Times New Roman" panose="02020603050405020304" pitchFamily="18" charset="0"/>
          </a:endParaRPr>
        </a:p>
      </dgm:t>
    </dgm:pt>
    <dgm:pt modelId="{E102D128-8DE1-4620-8ADD-63371C52EA54}" type="sibTrans" cxnId="{F55673BC-EDA2-4C15-8437-18DC583F9500}">
      <dgm:prSet/>
      <dgm:spPr/>
      <dgm:t>
        <a:bodyPr/>
        <a:lstStyle/>
        <a:p>
          <a:endParaRPr lang="tr-TR" sz="1200">
            <a:latin typeface="Times New Roman" panose="02020603050405020304" pitchFamily="18" charset="0"/>
            <a:cs typeface="Times New Roman" panose="02020603050405020304" pitchFamily="18" charset="0"/>
          </a:endParaRPr>
        </a:p>
      </dgm:t>
    </dgm:pt>
    <dgm:pt modelId="{7FB61B30-9E48-41B5-BDC7-BA6373777884}">
      <dgm:prSet custT="1"/>
      <dgm:spPr>
        <a:xfrm>
          <a:off x="22584" y="1294083"/>
          <a:ext cx="2030320" cy="3033224"/>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ctr">
            <a:spcBef>
              <a:spcPts val="600"/>
            </a:spcBef>
            <a:spcAft>
              <a:spcPts val="1200"/>
            </a:spcAft>
            <a:buClr>
              <a:srgbClr val="44546A"/>
            </a:buClr>
            <a:buFont typeface="Arial" panose="020B0604020202020204" pitchFamily="34" charset="0"/>
            <a:buChar char="•"/>
          </a:pPr>
          <a:r>
            <a:rPr lang="tr-TR" altLang="tr-TR"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Yetki Devri</a:t>
          </a:r>
        </a:p>
      </dgm:t>
    </dgm:pt>
    <dgm:pt modelId="{5E58253A-F8AD-447B-922C-0D7599FBE15A}" type="parTrans" cxnId="{2804ACF8-D124-49BC-B0AA-4C9C4FD8D1D2}">
      <dgm:prSet/>
      <dgm:spPr/>
      <dgm:t>
        <a:bodyPr/>
        <a:lstStyle/>
        <a:p>
          <a:endParaRPr lang="tr-TR" sz="1200">
            <a:latin typeface="Times New Roman" panose="02020603050405020304" pitchFamily="18" charset="0"/>
            <a:cs typeface="Times New Roman" panose="02020603050405020304" pitchFamily="18" charset="0"/>
          </a:endParaRPr>
        </a:p>
      </dgm:t>
    </dgm:pt>
    <dgm:pt modelId="{DE38815F-A454-4E46-A5E9-F34A9B4F0857}" type="sibTrans" cxnId="{2804ACF8-D124-49BC-B0AA-4C9C4FD8D1D2}">
      <dgm:prSet/>
      <dgm:spPr/>
      <dgm:t>
        <a:bodyPr/>
        <a:lstStyle/>
        <a:p>
          <a:endParaRPr lang="tr-TR" sz="1200">
            <a:latin typeface="Times New Roman" panose="02020603050405020304" pitchFamily="18" charset="0"/>
            <a:cs typeface="Times New Roman" panose="02020603050405020304" pitchFamily="18" charset="0"/>
          </a:endParaRPr>
        </a:p>
      </dgm:t>
    </dgm:pt>
    <dgm:pt modelId="{DA22DBD5-F327-486D-97B7-FDD7797AE00D}">
      <dgm:prSet phldrT="[Metin]" custT="1"/>
      <dgm:spPr>
        <a:xfrm>
          <a:off x="9246268" y="513979"/>
          <a:ext cx="2030320" cy="812128"/>
        </a:xfrm>
        <a:prstGeom prst="rect">
          <a:avLst/>
        </a:prstGeom>
        <a:solidFill>
          <a:srgbClr val="44546A"/>
        </a:solidFill>
        <a:ln w="12700" cap="flat" cmpd="sng" algn="ctr">
          <a:solidFill>
            <a:srgbClr val="5B9BD5">
              <a:hueOff val="0"/>
              <a:satOff val="0"/>
              <a:lumOff val="0"/>
              <a:alphaOff val="0"/>
            </a:srgbClr>
          </a:solidFill>
          <a:prstDash val="solid"/>
          <a:miter lim="800000"/>
        </a:ln>
        <a:effectLst/>
      </dgm:spPr>
      <dgm:t>
        <a:bodyPr/>
        <a:lstStyle/>
        <a:p>
          <a:pPr>
            <a:buClr>
              <a:srgbClr val="FF7300"/>
            </a:buClr>
            <a:buSzTx/>
            <a:buFont typeface="Wingdings" panose="05000000000000000000" pitchFamily="2" charset="2"/>
            <a:buNone/>
          </a:pPr>
          <a:r>
            <a:rPr kumimoji="0" lang="tr-TR" altLang="tr-TR" sz="1200" b="1" i="0" u="none" strike="noStrike" cap="none" normalizeH="0" baseline="0" dirty="0" smtClean="0">
              <a:ln/>
              <a:solidFill>
                <a:sysClr val="window" lastClr="FFFFFF"/>
              </a:solidFill>
              <a:effectLst/>
              <a:latin typeface="Times New Roman" panose="02020603050405020304" pitchFamily="18" charset="0"/>
              <a:ea typeface="+mn-ea"/>
              <a:cs typeface="Times New Roman" panose="02020603050405020304" pitchFamily="18" charset="0"/>
            </a:rPr>
            <a:t>5. İzleme </a:t>
          </a:r>
          <a:r>
            <a:rPr kumimoji="0" lang="tr-TR" altLang="tr-TR" sz="1200" b="1" i="0" u="none" strike="noStrike" cap="none" normalizeH="0" baseline="0" dirty="0">
              <a:ln/>
              <a:solidFill>
                <a:sysClr val="window" lastClr="FFFFFF"/>
              </a:solidFill>
              <a:effectLst/>
              <a:latin typeface="Times New Roman" panose="02020603050405020304" pitchFamily="18" charset="0"/>
              <a:ea typeface="+mn-ea"/>
              <a:cs typeface="Times New Roman" panose="02020603050405020304" pitchFamily="18" charset="0"/>
            </a:rPr>
            <a:t>Bileşeni</a:t>
          </a:r>
          <a:endParaRPr lang="tr-TR" sz="1200" dirty="0">
            <a:solidFill>
              <a:sysClr val="window" lastClr="FFFFFF"/>
            </a:solidFill>
            <a:latin typeface="Times New Roman" panose="02020603050405020304" pitchFamily="18" charset="0"/>
            <a:ea typeface="+mn-ea"/>
            <a:cs typeface="Times New Roman" panose="02020603050405020304" pitchFamily="18" charset="0"/>
          </a:endParaRPr>
        </a:p>
      </dgm:t>
    </dgm:pt>
    <dgm:pt modelId="{2A9E461C-1F64-4E1F-BF75-D08901CF51D2}" type="parTrans" cxnId="{C09266EE-9D35-49DA-92FC-4BD28313847D}">
      <dgm:prSet/>
      <dgm:spPr/>
      <dgm:t>
        <a:bodyPr/>
        <a:lstStyle/>
        <a:p>
          <a:endParaRPr lang="tr-TR" sz="1200">
            <a:latin typeface="Times New Roman" panose="02020603050405020304" pitchFamily="18" charset="0"/>
            <a:cs typeface="Times New Roman" panose="02020603050405020304" pitchFamily="18" charset="0"/>
          </a:endParaRPr>
        </a:p>
      </dgm:t>
    </dgm:pt>
    <dgm:pt modelId="{FD11CA26-50A5-4D6B-A4B3-7751A0CE1B5B}" type="sibTrans" cxnId="{C09266EE-9D35-49DA-92FC-4BD28313847D}">
      <dgm:prSet/>
      <dgm:spPr/>
      <dgm:t>
        <a:bodyPr/>
        <a:lstStyle/>
        <a:p>
          <a:endParaRPr lang="tr-TR" sz="1200">
            <a:latin typeface="Times New Roman" panose="02020603050405020304" pitchFamily="18" charset="0"/>
            <a:cs typeface="Times New Roman" panose="02020603050405020304" pitchFamily="18" charset="0"/>
          </a:endParaRPr>
        </a:p>
      </dgm:t>
    </dgm:pt>
    <dgm:pt modelId="{44A40EE4-96A4-42F6-B94A-68AB29DA969E}">
      <dgm:prSet phldrT="[Metin]" custT="1"/>
      <dgm:spPr>
        <a:xfrm>
          <a:off x="4651714" y="1313251"/>
          <a:ext cx="2030320"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Hiyerarşik Kontroller</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A933D9F8-500E-4D2C-91A7-DDAA3ACF52B6}" type="parTrans" cxnId="{9998359D-E0CF-4930-9E2C-639CE65D9C33}">
      <dgm:prSet/>
      <dgm:spPr/>
      <dgm:t>
        <a:bodyPr/>
        <a:lstStyle/>
        <a:p>
          <a:endParaRPr lang="tr-TR" sz="1200">
            <a:latin typeface="Times New Roman" panose="02020603050405020304" pitchFamily="18" charset="0"/>
            <a:cs typeface="Times New Roman" panose="02020603050405020304" pitchFamily="18" charset="0"/>
          </a:endParaRPr>
        </a:p>
      </dgm:t>
    </dgm:pt>
    <dgm:pt modelId="{B10DB40F-919B-41FF-AD3A-560E0EAB3A89}" type="sibTrans" cxnId="{9998359D-E0CF-4930-9E2C-639CE65D9C33}">
      <dgm:prSet/>
      <dgm:spPr/>
      <dgm:t>
        <a:bodyPr/>
        <a:lstStyle/>
        <a:p>
          <a:endParaRPr lang="tr-TR" sz="1200">
            <a:latin typeface="Times New Roman" panose="02020603050405020304" pitchFamily="18" charset="0"/>
            <a:cs typeface="Times New Roman" panose="02020603050405020304" pitchFamily="18" charset="0"/>
          </a:endParaRPr>
        </a:p>
      </dgm:t>
    </dgm:pt>
    <dgm:pt modelId="{A4EAE67A-C526-4452-8EEE-AD0DE2F7C31C}">
      <dgm:prSet phldrT="[Metin]" custT="1"/>
      <dgm:spPr>
        <a:xfrm>
          <a:off x="4651714" y="1313251"/>
          <a:ext cx="2030320"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Görevler Ayrılığı</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F4DA69E9-4F81-4D2D-A7F0-8E66C9B6597F}" type="parTrans" cxnId="{06DBDA81-B74A-42CD-B0FE-2A09E24760D7}">
      <dgm:prSet/>
      <dgm:spPr/>
      <dgm:t>
        <a:bodyPr/>
        <a:lstStyle/>
        <a:p>
          <a:endParaRPr lang="tr-TR" sz="1200">
            <a:latin typeface="Times New Roman" panose="02020603050405020304" pitchFamily="18" charset="0"/>
            <a:cs typeface="Times New Roman" panose="02020603050405020304" pitchFamily="18" charset="0"/>
          </a:endParaRPr>
        </a:p>
      </dgm:t>
    </dgm:pt>
    <dgm:pt modelId="{B2C367CB-4B0E-4FF0-AD1A-564B17719F9E}" type="sibTrans" cxnId="{06DBDA81-B74A-42CD-B0FE-2A09E24760D7}">
      <dgm:prSet/>
      <dgm:spPr/>
      <dgm:t>
        <a:bodyPr/>
        <a:lstStyle/>
        <a:p>
          <a:endParaRPr lang="tr-TR" sz="1200">
            <a:latin typeface="Times New Roman" panose="02020603050405020304" pitchFamily="18" charset="0"/>
            <a:cs typeface="Times New Roman" panose="02020603050405020304" pitchFamily="18" charset="0"/>
          </a:endParaRPr>
        </a:p>
      </dgm:t>
    </dgm:pt>
    <dgm:pt modelId="{53687150-39CB-4353-99DF-18DA568F5DFD}">
      <dgm:prSet phldrT="[Metin]" custT="1"/>
      <dgm:spPr>
        <a:xfrm>
          <a:off x="4651714" y="1313251"/>
          <a:ext cx="2030320"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Faaliyetlerin Sürekliliği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3E733877-0CCC-46B3-8461-D416F4852902}" type="parTrans" cxnId="{79494D9B-4186-43DF-8415-53A0361DB3E7}">
      <dgm:prSet/>
      <dgm:spPr/>
      <dgm:t>
        <a:bodyPr/>
        <a:lstStyle/>
        <a:p>
          <a:endParaRPr lang="tr-TR" sz="1200">
            <a:latin typeface="Times New Roman" panose="02020603050405020304" pitchFamily="18" charset="0"/>
            <a:cs typeface="Times New Roman" panose="02020603050405020304" pitchFamily="18" charset="0"/>
          </a:endParaRPr>
        </a:p>
      </dgm:t>
    </dgm:pt>
    <dgm:pt modelId="{914EC9E0-2C7B-45E3-B1C8-6A89E85C662A}" type="sibTrans" cxnId="{79494D9B-4186-43DF-8415-53A0361DB3E7}">
      <dgm:prSet/>
      <dgm:spPr/>
      <dgm:t>
        <a:bodyPr/>
        <a:lstStyle/>
        <a:p>
          <a:endParaRPr lang="tr-TR" sz="1200">
            <a:latin typeface="Times New Roman" panose="02020603050405020304" pitchFamily="18" charset="0"/>
            <a:cs typeface="Times New Roman" panose="02020603050405020304" pitchFamily="18" charset="0"/>
          </a:endParaRPr>
        </a:p>
      </dgm:t>
    </dgm:pt>
    <dgm:pt modelId="{B2E6A07F-29DE-4649-A252-DB4969AF7913}">
      <dgm:prSet phldrT="[Metin]" custT="1"/>
      <dgm:spPr>
        <a:xfrm>
          <a:off x="4651714" y="1313251"/>
          <a:ext cx="2030320"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Bilgi Sistemleri Kontrolleri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A93DF8A3-850F-488B-96F1-606B25873523}" type="parTrans" cxnId="{1A60C379-0FC6-49D8-B3C1-2086254D75C9}">
      <dgm:prSet/>
      <dgm:spPr/>
      <dgm:t>
        <a:bodyPr/>
        <a:lstStyle/>
        <a:p>
          <a:endParaRPr lang="tr-TR" sz="1200">
            <a:latin typeface="Times New Roman" panose="02020603050405020304" pitchFamily="18" charset="0"/>
            <a:cs typeface="Times New Roman" panose="02020603050405020304" pitchFamily="18" charset="0"/>
          </a:endParaRPr>
        </a:p>
      </dgm:t>
    </dgm:pt>
    <dgm:pt modelId="{C1532EE5-3B42-421B-85E7-7714D18AD123}" type="sibTrans" cxnId="{1A60C379-0FC6-49D8-B3C1-2086254D75C9}">
      <dgm:prSet/>
      <dgm:spPr/>
      <dgm:t>
        <a:bodyPr/>
        <a:lstStyle/>
        <a:p>
          <a:endParaRPr lang="tr-TR" sz="1200">
            <a:latin typeface="Times New Roman" panose="02020603050405020304" pitchFamily="18" charset="0"/>
            <a:cs typeface="Times New Roman" panose="02020603050405020304" pitchFamily="18" charset="0"/>
          </a:endParaRPr>
        </a:p>
      </dgm:t>
    </dgm:pt>
    <dgm:pt modelId="{16BE13CD-BC9D-42B1-8DFD-B2560263C935}">
      <dgm:prSet phldrT="[Metin]" custT="1"/>
      <dgm:spPr>
        <a:xfrm>
          <a:off x="6966279" y="1316656"/>
          <a:ext cx="1995743"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İdarenin ihtiyaç duyacağı her türlü;</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347FE958-9B29-422C-BB5E-8C3AC49A8AC3}" type="parTrans" cxnId="{4F498A3D-0A82-40EE-A562-2FE483EF501A}">
      <dgm:prSet/>
      <dgm:spPr/>
      <dgm:t>
        <a:bodyPr/>
        <a:lstStyle/>
        <a:p>
          <a:endParaRPr lang="tr-TR" sz="1200">
            <a:latin typeface="Times New Roman" panose="02020603050405020304" pitchFamily="18" charset="0"/>
            <a:cs typeface="Times New Roman" panose="02020603050405020304" pitchFamily="18" charset="0"/>
          </a:endParaRPr>
        </a:p>
      </dgm:t>
    </dgm:pt>
    <dgm:pt modelId="{CA3A5800-7220-4363-A300-84521EB2AAA2}" type="sibTrans" cxnId="{4F498A3D-0A82-40EE-A562-2FE483EF501A}">
      <dgm:prSet/>
      <dgm:spPr/>
      <dgm:t>
        <a:bodyPr/>
        <a:lstStyle/>
        <a:p>
          <a:endParaRPr lang="tr-TR" sz="1200">
            <a:latin typeface="Times New Roman" panose="02020603050405020304" pitchFamily="18" charset="0"/>
            <a:cs typeface="Times New Roman" panose="02020603050405020304" pitchFamily="18" charset="0"/>
          </a:endParaRPr>
        </a:p>
      </dgm:t>
    </dgm:pt>
    <dgm:pt modelId="{413905DE-3008-48E9-9B28-CE4EBF90DB48}">
      <dgm:prSet phldrT="[Metin]" custT="1"/>
      <dgm:spPr>
        <a:xfrm>
          <a:off x="6966279" y="1316656"/>
          <a:ext cx="1995743"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Raporlama</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1DB9D1B6-A226-4531-BAB4-71C34C14782A}" type="parTrans" cxnId="{EAC6DE43-0A0F-4E80-9611-751F2397E7DB}">
      <dgm:prSet/>
      <dgm:spPr/>
      <dgm:t>
        <a:bodyPr/>
        <a:lstStyle/>
        <a:p>
          <a:endParaRPr lang="tr-TR" sz="1200">
            <a:latin typeface="Times New Roman" panose="02020603050405020304" pitchFamily="18" charset="0"/>
            <a:cs typeface="Times New Roman" panose="02020603050405020304" pitchFamily="18" charset="0"/>
          </a:endParaRPr>
        </a:p>
      </dgm:t>
    </dgm:pt>
    <dgm:pt modelId="{557FCBC9-CA97-4718-B87F-79FAC5F2294B}" type="sibTrans" cxnId="{EAC6DE43-0A0F-4E80-9611-751F2397E7DB}">
      <dgm:prSet/>
      <dgm:spPr/>
      <dgm:t>
        <a:bodyPr/>
        <a:lstStyle/>
        <a:p>
          <a:endParaRPr lang="tr-TR" sz="1200">
            <a:latin typeface="Times New Roman" panose="02020603050405020304" pitchFamily="18" charset="0"/>
            <a:cs typeface="Times New Roman" panose="02020603050405020304" pitchFamily="18" charset="0"/>
          </a:endParaRPr>
        </a:p>
      </dgm:t>
    </dgm:pt>
    <dgm:pt modelId="{83766463-7C21-4F9F-803D-125CE219A974}">
      <dgm:prSet phldrT="[Metin]" custT="1"/>
      <dgm:spPr>
        <a:xfrm>
          <a:off x="6966279" y="1316656"/>
          <a:ext cx="1995743"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Kayıt ve Dosyalama Sistemi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B6F84D2C-FBF4-4A4E-BD2C-C2A555F868EB}" type="parTrans" cxnId="{D594C5CF-B4C0-47C0-A339-8C3B16F0A9B0}">
      <dgm:prSet/>
      <dgm:spPr/>
      <dgm:t>
        <a:bodyPr/>
        <a:lstStyle/>
        <a:p>
          <a:endParaRPr lang="tr-TR" sz="1200">
            <a:latin typeface="Times New Roman" panose="02020603050405020304" pitchFamily="18" charset="0"/>
            <a:cs typeface="Times New Roman" panose="02020603050405020304" pitchFamily="18" charset="0"/>
          </a:endParaRPr>
        </a:p>
      </dgm:t>
    </dgm:pt>
    <dgm:pt modelId="{59B8A51B-F4D1-4F6E-B22D-519A49467A20}" type="sibTrans" cxnId="{D594C5CF-B4C0-47C0-A339-8C3B16F0A9B0}">
      <dgm:prSet/>
      <dgm:spPr/>
      <dgm:t>
        <a:bodyPr/>
        <a:lstStyle/>
        <a:p>
          <a:endParaRPr lang="tr-TR" sz="1200">
            <a:latin typeface="Times New Roman" panose="02020603050405020304" pitchFamily="18" charset="0"/>
            <a:cs typeface="Times New Roman" panose="02020603050405020304" pitchFamily="18" charset="0"/>
          </a:endParaRPr>
        </a:p>
      </dgm:t>
    </dgm:pt>
    <dgm:pt modelId="{7D3F2CBC-4F04-4698-AA92-713B09197D31}">
      <dgm:prSet phldrT="[Metin]" custT="1"/>
      <dgm:spPr>
        <a:xfrm>
          <a:off x="6966279" y="1316656"/>
          <a:ext cx="1995743"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Hata, Usulsüzlük ve Yolsuzlukların Bildirilmesi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DBB11F0A-2C80-46B0-9BAE-0D6D8428C6EC}" type="parTrans" cxnId="{C92A6A4C-4125-4DAA-86BD-E9D213B48F24}">
      <dgm:prSet/>
      <dgm:spPr/>
      <dgm:t>
        <a:bodyPr/>
        <a:lstStyle/>
        <a:p>
          <a:endParaRPr lang="tr-TR" sz="1200">
            <a:latin typeface="Times New Roman" panose="02020603050405020304" pitchFamily="18" charset="0"/>
            <a:cs typeface="Times New Roman" panose="02020603050405020304" pitchFamily="18" charset="0"/>
          </a:endParaRPr>
        </a:p>
      </dgm:t>
    </dgm:pt>
    <dgm:pt modelId="{EC47F9FA-68E5-4454-B6BC-6E0C55F663A5}" type="sibTrans" cxnId="{C92A6A4C-4125-4DAA-86BD-E9D213B48F24}">
      <dgm:prSet/>
      <dgm:spPr/>
      <dgm:t>
        <a:bodyPr/>
        <a:lstStyle/>
        <a:p>
          <a:endParaRPr lang="tr-TR" sz="1200">
            <a:latin typeface="Times New Roman" panose="02020603050405020304" pitchFamily="18" charset="0"/>
            <a:cs typeface="Times New Roman" panose="02020603050405020304" pitchFamily="18" charset="0"/>
          </a:endParaRPr>
        </a:p>
      </dgm:t>
    </dgm:pt>
    <dgm:pt modelId="{878EE76A-6039-4726-9C3B-1F67E50F8593}">
      <dgm:prSet phldrT="[Metin]" custT="1"/>
      <dgm:spPr>
        <a:xfrm>
          <a:off x="9246268" y="1326107"/>
          <a:ext cx="2030320"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Sistemin işleyişini;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9096EBB9-60E7-4A94-B091-BC77A966269A}" type="parTrans" cxnId="{36477FAF-1254-400E-A06A-7BE1CF4167C2}">
      <dgm:prSet/>
      <dgm:spPr/>
      <dgm:t>
        <a:bodyPr/>
        <a:lstStyle/>
        <a:p>
          <a:endParaRPr lang="tr-TR" sz="1200">
            <a:latin typeface="Times New Roman" panose="02020603050405020304" pitchFamily="18" charset="0"/>
            <a:cs typeface="Times New Roman" panose="02020603050405020304" pitchFamily="18" charset="0"/>
          </a:endParaRPr>
        </a:p>
      </dgm:t>
    </dgm:pt>
    <dgm:pt modelId="{186C00E5-734B-4601-9FD3-B18113FA9F30}" type="sibTrans" cxnId="{36477FAF-1254-400E-A06A-7BE1CF4167C2}">
      <dgm:prSet/>
      <dgm:spPr/>
      <dgm:t>
        <a:bodyPr/>
        <a:lstStyle/>
        <a:p>
          <a:endParaRPr lang="tr-TR" sz="1200">
            <a:latin typeface="Times New Roman" panose="02020603050405020304" pitchFamily="18" charset="0"/>
            <a:cs typeface="Times New Roman" panose="02020603050405020304" pitchFamily="18" charset="0"/>
          </a:endParaRPr>
        </a:p>
      </dgm:t>
    </dgm:pt>
    <dgm:pt modelId="{B74A42CA-61A0-4A84-BC1C-C131FE71AA30}">
      <dgm:prSet phldrT="[Metin]" custT="1"/>
      <dgm:spPr>
        <a:xfrm>
          <a:off x="9246268" y="1326107"/>
          <a:ext cx="2030320"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İç Denetim</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E1C4A45F-A04A-4BBD-975A-2C8F9EE29811}" type="parTrans" cxnId="{7A0A68AE-D465-40F2-B951-60B64EE4689E}">
      <dgm:prSet/>
      <dgm:spPr/>
      <dgm:t>
        <a:bodyPr/>
        <a:lstStyle/>
        <a:p>
          <a:endParaRPr lang="tr-TR" sz="1200">
            <a:latin typeface="Times New Roman" panose="02020603050405020304" pitchFamily="18" charset="0"/>
            <a:cs typeface="Times New Roman" panose="02020603050405020304" pitchFamily="18" charset="0"/>
          </a:endParaRPr>
        </a:p>
      </dgm:t>
    </dgm:pt>
    <dgm:pt modelId="{0D6CE696-58E4-4EBC-BB45-1C54D7668EE1}" type="sibTrans" cxnId="{7A0A68AE-D465-40F2-B951-60B64EE4689E}">
      <dgm:prSet/>
      <dgm:spPr/>
      <dgm:t>
        <a:bodyPr/>
        <a:lstStyle/>
        <a:p>
          <a:endParaRPr lang="tr-TR" sz="1200">
            <a:latin typeface="Times New Roman" panose="02020603050405020304" pitchFamily="18" charset="0"/>
            <a:cs typeface="Times New Roman" panose="02020603050405020304" pitchFamily="18" charset="0"/>
          </a:endParaRPr>
        </a:p>
      </dgm:t>
    </dgm:pt>
    <dgm:pt modelId="{76BCA19F-9C63-44C8-83C9-21AAEA5278C2}">
      <dgm:prSet phldrT="[Metin]" custT="1"/>
      <dgm:spPr>
        <a:xfrm>
          <a:off x="22584" y="1294083"/>
          <a:ext cx="2030320" cy="3033224"/>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algn="ctr">
            <a:spcBef>
              <a:spcPts val="600"/>
            </a:spcBef>
            <a:spcAft>
              <a:spcPts val="1200"/>
            </a:spcAft>
            <a:buClr>
              <a:srgbClr val="44546A"/>
            </a:buClr>
            <a:buFont typeface="Arial" panose="020B0604020202020204" pitchFamily="34" charset="0"/>
            <a:buNone/>
          </a:pPr>
          <a:r>
            <a:rPr lang="tr-TR" altLang="tr-TR" sz="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Etik </a:t>
          </a:r>
          <a:r>
            <a:rPr lang="tr-TR" altLang="tr-TR"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Değerler ve Dürüstlük</a:t>
          </a:r>
          <a:endParaRPr lang="tr-TR" sz="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375448AC-42C3-4214-8D92-7199FF7A8456}" type="parTrans" cxnId="{DBCA631D-71BC-466A-9374-9D6F8E0E3E53}">
      <dgm:prSet/>
      <dgm:spPr/>
      <dgm:t>
        <a:bodyPr/>
        <a:lstStyle/>
        <a:p>
          <a:endParaRPr lang="tr-TR" sz="1200"/>
        </a:p>
      </dgm:t>
    </dgm:pt>
    <dgm:pt modelId="{4E877E79-38A1-482B-8F7A-372487594BE0}" type="sibTrans" cxnId="{DBCA631D-71BC-466A-9374-9D6F8E0E3E53}">
      <dgm:prSet/>
      <dgm:spPr/>
      <dgm:t>
        <a:bodyPr/>
        <a:lstStyle/>
        <a:p>
          <a:endParaRPr lang="tr-TR" sz="1200"/>
        </a:p>
      </dgm:t>
    </dgm:pt>
    <dgm:pt modelId="{92DF71E7-1D61-40E3-994F-AA374A44D016}">
      <dgm:prSet phldrT="[Metin]" custT="1"/>
      <dgm:spPr>
        <a:xfrm>
          <a:off x="2345961" y="1270337"/>
          <a:ext cx="2030320" cy="2707029"/>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İdarenin stratejik amaç ve hedeflerine yönelik;</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A3850EBD-9943-4D71-900D-A18C4B8A139A}" type="parTrans" cxnId="{6B2269F2-6E73-4E72-8E10-34651942F4C1}">
      <dgm:prSet/>
      <dgm:spPr/>
      <dgm:t>
        <a:bodyPr/>
        <a:lstStyle/>
        <a:p>
          <a:endParaRPr lang="tr-TR" sz="1200"/>
        </a:p>
      </dgm:t>
    </dgm:pt>
    <dgm:pt modelId="{CD513378-7073-42EE-9966-C77F9CE42928}" type="sibTrans" cxnId="{6B2269F2-6E73-4E72-8E10-34651942F4C1}">
      <dgm:prSet/>
      <dgm:spPr/>
      <dgm:t>
        <a:bodyPr/>
        <a:lstStyle/>
        <a:p>
          <a:endParaRPr lang="tr-TR" sz="1200"/>
        </a:p>
      </dgm:t>
    </dgm:pt>
    <dgm:pt modelId="{67764DEA-9E5D-4760-A7FA-9BA1E6A460A8}">
      <dgm:prSet phldrT="[Metin]" custT="1"/>
      <dgm:spPr>
        <a:xfrm>
          <a:off x="2345961" y="1270337"/>
          <a:ext cx="2030320" cy="2707029"/>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Planlama ve Programlama</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B434B34F-29DF-47BB-86B6-041F809A36DD}" type="parTrans" cxnId="{6AE4D378-8B28-4D1B-B42C-CB034A6DAF41}">
      <dgm:prSet/>
      <dgm:spPr/>
      <dgm:t>
        <a:bodyPr/>
        <a:lstStyle/>
        <a:p>
          <a:endParaRPr lang="tr-TR" sz="1200"/>
        </a:p>
      </dgm:t>
    </dgm:pt>
    <dgm:pt modelId="{116F7D6C-4C94-4C3D-86C0-709B210CE854}" type="sibTrans" cxnId="{6AE4D378-8B28-4D1B-B42C-CB034A6DAF41}">
      <dgm:prSet/>
      <dgm:spPr/>
      <dgm:t>
        <a:bodyPr/>
        <a:lstStyle/>
        <a:p>
          <a:endParaRPr lang="tr-TR" sz="1200"/>
        </a:p>
      </dgm:t>
    </dgm:pt>
    <dgm:pt modelId="{EF0460E9-98AC-4DCD-8F46-FD8E61A55E26}">
      <dgm:prSet phldrT="[Metin]" custT="1"/>
      <dgm:spPr>
        <a:xfrm>
          <a:off x="4651714" y="1313251"/>
          <a:ext cx="2030320"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Kontrol </a:t>
          </a: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Stratejileri ve Yönetimleri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88361B2B-8570-477F-9F39-D166C23435FD}" type="parTrans" cxnId="{224642AD-E39A-47AB-9138-726FE2EDB1A7}">
      <dgm:prSet/>
      <dgm:spPr/>
      <dgm:t>
        <a:bodyPr/>
        <a:lstStyle/>
        <a:p>
          <a:endParaRPr lang="tr-TR" sz="1200"/>
        </a:p>
      </dgm:t>
    </dgm:pt>
    <dgm:pt modelId="{B654E754-5E87-493E-B39C-54AF2AFB1298}" type="sibTrans" cxnId="{224642AD-E39A-47AB-9138-726FE2EDB1A7}">
      <dgm:prSet/>
      <dgm:spPr/>
      <dgm:t>
        <a:bodyPr/>
        <a:lstStyle/>
        <a:p>
          <a:endParaRPr lang="tr-TR" sz="1200"/>
        </a:p>
      </dgm:t>
    </dgm:pt>
    <dgm:pt modelId="{8E95CBB4-CE0A-4D9B-9677-671C074A3D8C}">
      <dgm:prSet phldrT="[Metin]" custT="1"/>
      <dgm:spPr>
        <a:xfrm>
          <a:off x="6966279" y="1316656"/>
          <a:ext cx="1995743"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Bilgi </a:t>
          </a: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ve İletişim</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89776E1B-9AB0-44AA-9941-1659DC22FE96}" type="parTrans" cxnId="{8417BF4A-5570-4347-A4A0-CFBE48E0609C}">
      <dgm:prSet/>
      <dgm:spPr/>
      <dgm:t>
        <a:bodyPr/>
        <a:lstStyle/>
        <a:p>
          <a:endParaRPr lang="tr-TR" sz="1200"/>
        </a:p>
      </dgm:t>
    </dgm:pt>
    <dgm:pt modelId="{7AC31E08-A1DC-4B41-BAF9-5E8F647FA6F2}" type="sibTrans" cxnId="{8417BF4A-5570-4347-A4A0-CFBE48E0609C}">
      <dgm:prSet/>
      <dgm:spPr/>
      <dgm:t>
        <a:bodyPr/>
        <a:lstStyle/>
        <a:p>
          <a:endParaRPr lang="tr-TR" sz="1200"/>
        </a:p>
      </dgm:t>
    </dgm:pt>
    <dgm:pt modelId="{274C05D1-6C85-421A-B191-58F8F2396560}">
      <dgm:prSet phldrT="[Metin]" custT="1"/>
      <dgm:spPr>
        <a:xfrm>
          <a:off x="9246268" y="1326107"/>
          <a:ext cx="2030320"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gm:spPr>
      <dgm: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İç </a:t>
          </a: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Kontrolün Değerlendirilmesi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A2522BD0-3173-40FB-929A-89C05F748A40}" type="parTrans" cxnId="{724A98B0-5287-4CA0-8286-1D30239AA97B}">
      <dgm:prSet/>
      <dgm:spPr/>
      <dgm:t>
        <a:bodyPr/>
        <a:lstStyle/>
        <a:p>
          <a:endParaRPr lang="tr-TR"/>
        </a:p>
      </dgm:t>
    </dgm:pt>
    <dgm:pt modelId="{C45745F0-E7C8-48C8-9E40-F62FA97B6AD1}" type="sibTrans" cxnId="{724A98B0-5287-4CA0-8286-1D30239AA97B}">
      <dgm:prSet/>
      <dgm:spPr/>
      <dgm:t>
        <a:bodyPr/>
        <a:lstStyle/>
        <a:p>
          <a:endParaRPr lang="tr-TR"/>
        </a:p>
      </dgm:t>
    </dgm:pt>
    <dgm:pt modelId="{8FFDFE36-35BD-4F76-8A11-65F8C8B37104}" type="pres">
      <dgm:prSet presAssocID="{B70371BE-0BCE-4DC3-82CF-3362EF24C209}" presName="Name0" presStyleCnt="0">
        <dgm:presLayoutVars>
          <dgm:dir/>
          <dgm:animLvl val="lvl"/>
          <dgm:resizeHandles val="exact"/>
        </dgm:presLayoutVars>
      </dgm:prSet>
      <dgm:spPr/>
      <dgm:t>
        <a:bodyPr/>
        <a:lstStyle/>
        <a:p>
          <a:endParaRPr lang="tr-TR"/>
        </a:p>
      </dgm:t>
    </dgm:pt>
    <dgm:pt modelId="{57BA0E18-87C9-4899-8B2D-7E96052755D2}" type="pres">
      <dgm:prSet presAssocID="{60A9C1D4-3FC9-4A08-9CA3-CD48CE6EBF5C}" presName="composite" presStyleCnt="0"/>
      <dgm:spPr/>
    </dgm:pt>
    <dgm:pt modelId="{6EB36B0F-A012-4936-A938-2A977141D873}" type="pres">
      <dgm:prSet presAssocID="{60A9C1D4-3FC9-4A08-9CA3-CD48CE6EBF5C}" presName="parTx" presStyleLbl="alignNode1" presStyleIdx="0" presStyleCnt="5">
        <dgm:presLayoutVars>
          <dgm:chMax val="0"/>
          <dgm:chPref val="0"/>
          <dgm:bulletEnabled val="1"/>
        </dgm:presLayoutVars>
      </dgm:prSet>
      <dgm:spPr/>
      <dgm:t>
        <a:bodyPr/>
        <a:lstStyle/>
        <a:p>
          <a:endParaRPr lang="tr-TR"/>
        </a:p>
      </dgm:t>
    </dgm:pt>
    <dgm:pt modelId="{9F55F65E-1BC4-487B-AAC0-E8F6AB2EE2A4}" type="pres">
      <dgm:prSet presAssocID="{60A9C1D4-3FC9-4A08-9CA3-CD48CE6EBF5C}" presName="desTx" presStyleLbl="alignAccFollowNode1" presStyleIdx="0" presStyleCnt="5">
        <dgm:presLayoutVars>
          <dgm:bulletEnabled val="1"/>
        </dgm:presLayoutVars>
      </dgm:prSet>
      <dgm:spPr/>
      <dgm:t>
        <a:bodyPr/>
        <a:lstStyle/>
        <a:p>
          <a:endParaRPr lang="tr-TR"/>
        </a:p>
      </dgm:t>
    </dgm:pt>
    <dgm:pt modelId="{880AEA9F-3C02-4204-A965-3678479C2E2D}" type="pres">
      <dgm:prSet presAssocID="{300FE6AB-38BF-443D-AD68-9760123FC69D}" presName="space" presStyleCnt="0"/>
      <dgm:spPr/>
    </dgm:pt>
    <dgm:pt modelId="{9EDE8B91-2878-4343-9AB8-59BFA3325329}" type="pres">
      <dgm:prSet presAssocID="{2DE2E674-73D8-40F6-B469-76C88FD5000F}" presName="composite" presStyleCnt="0"/>
      <dgm:spPr/>
    </dgm:pt>
    <dgm:pt modelId="{1BA2199C-2DAC-468C-BE21-9BE4E1F1791A}" type="pres">
      <dgm:prSet presAssocID="{2DE2E674-73D8-40F6-B469-76C88FD5000F}" presName="parTx" presStyleLbl="alignNode1" presStyleIdx="1" presStyleCnt="5" custScaleY="100000" custLinFactNeighborX="450" custLinFactNeighborY="-16072">
        <dgm:presLayoutVars>
          <dgm:chMax val="0"/>
          <dgm:chPref val="0"/>
          <dgm:bulletEnabled val="1"/>
        </dgm:presLayoutVars>
      </dgm:prSet>
      <dgm:spPr>
        <a:xfrm>
          <a:off x="1888510" y="668630"/>
          <a:ext cx="1652806" cy="661122"/>
        </a:xfrm>
        <a:prstGeom prst="rect">
          <a:avLst/>
        </a:prstGeom>
      </dgm:spPr>
      <dgm:t>
        <a:bodyPr/>
        <a:lstStyle/>
        <a:p>
          <a:endParaRPr lang="tr-TR"/>
        </a:p>
      </dgm:t>
    </dgm:pt>
    <dgm:pt modelId="{F21D3AA3-F7B2-43C0-848E-500304E06781}" type="pres">
      <dgm:prSet presAssocID="{2DE2E674-73D8-40F6-B469-76C88FD5000F}" presName="desTx" presStyleLbl="alignAccFollowNode1" presStyleIdx="1" presStyleCnt="5" custScaleY="96111" custLinFactNeighborX="434" custLinFactNeighborY="-7606">
        <dgm:presLayoutVars>
          <dgm:bulletEnabled val="1"/>
        </dgm:presLayoutVars>
      </dgm:prSet>
      <dgm:spPr/>
      <dgm:t>
        <a:bodyPr/>
        <a:lstStyle/>
        <a:p>
          <a:endParaRPr lang="tr-TR"/>
        </a:p>
      </dgm:t>
    </dgm:pt>
    <dgm:pt modelId="{F9A97D15-509D-4BB3-A26F-CE9544096DF2}" type="pres">
      <dgm:prSet presAssocID="{D688A0A7-790C-4C3A-A81E-D2C39DF4607E}" presName="space" presStyleCnt="0"/>
      <dgm:spPr/>
    </dgm:pt>
    <dgm:pt modelId="{050487C1-D155-40CC-A9EC-19A2EC9861EE}" type="pres">
      <dgm:prSet presAssocID="{99B17C1E-456B-41AF-B8AA-71E2AD25B694}" presName="composite" presStyleCnt="0"/>
      <dgm:spPr/>
    </dgm:pt>
    <dgm:pt modelId="{742CA4FF-2508-42D2-A10B-7F79E48F5852}" type="pres">
      <dgm:prSet presAssocID="{99B17C1E-456B-41AF-B8AA-71E2AD25B694}" presName="parTx" presStyleLbl="alignNode1" presStyleIdx="2" presStyleCnt="5" custScaleY="100000" custLinFactNeighborX="-451" custLinFactNeighborY="-4062">
        <dgm:presLayoutVars>
          <dgm:chMax val="0"/>
          <dgm:chPref val="0"/>
          <dgm:bulletEnabled val="1"/>
        </dgm:presLayoutVars>
      </dgm:prSet>
      <dgm:spPr>
        <a:xfrm>
          <a:off x="3772709" y="668630"/>
          <a:ext cx="1652806" cy="661122"/>
        </a:xfrm>
        <a:prstGeom prst="rect">
          <a:avLst/>
        </a:prstGeom>
      </dgm:spPr>
      <dgm:t>
        <a:bodyPr/>
        <a:lstStyle/>
        <a:p>
          <a:endParaRPr lang="tr-TR"/>
        </a:p>
      </dgm:t>
    </dgm:pt>
    <dgm:pt modelId="{07688043-15AE-45AE-9B9F-8CFB15C4CA34}" type="pres">
      <dgm:prSet presAssocID="{99B17C1E-456B-41AF-B8AA-71E2AD25B694}" presName="desTx" presStyleLbl="alignAccFollowNode1" presStyleIdx="2" presStyleCnt="5" custScaleY="100000" custLinFactNeighborY="-433">
        <dgm:presLayoutVars>
          <dgm:bulletEnabled val="1"/>
        </dgm:presLayoutVars>
      </dgm:prSet>
      <dgm:spPr/>
      <dgm:t>
        <a:bodyPr/>
        <a:lstStyle/>
        <a:p>
          <a:endParaRPr lang="tr-TR"/>
        </a:p>
      </dgm:t>
    </dgm:pt>
    <dgm:pt modelId="{F4A85C47-5263-48D1-ACAB-D4B42ED54BD1}" type="pres">
      <dgm:prSet presAssocID="{9FAF7009-3CC0-4D5B-80EF-3D1A81B54568}" presName="space" presStyleCnt="0"/>
      <dgm:spPr/>
    </dgm:pt>
    <dgm:pt modelId="{75D7865A-45BD-4F0D-A51C-29B7F8B708BE}" type="pres">
      <dgm:prSet presAssocID="{9527638B-91C5-47FF-B456-99CB54E087F8}" presName="composite" presStyleCnt="0"/>
      <dgm:spPr/>
    </dgm:pt>
    <dgm:pt modelId="{BF4E8650-8D4E-4994-BEE0-ED22F45ADACB}" type="pres">
      <dgm:prSet presAssocID="{9527638B-91C5-47FF-B456-99CB54E087F8}" presName="parTx" presStyleLbl="alignNode1" presStyleIdx="3" presStyleCnt="5" custScaleX="98297" custScaleY="104797" custLinFactNeighborY="-3548">
        <dgm:presLayoutVars>
          <dgm:chMax val="0"/>
          <dgm:chPref val="0"/>
          <dgm:bulletEnabled val="1"/>
        </dgm:presLayoutVars>
      </dgm:prSet>
      <dgm:spPr/>
      <dgm:t>
        <a:bodyPr/>
        <a:lstStyle/>
        <a:p>
          <a:endParaRPr lang="tr-TR"/>
        </a:p>
      </dgm:t>
    </dgm:pt>
    <dgm:pt modelId="{F71D878D-7107-4A31-95F6-F686109E0FCF}" type="pres">
      <dgm:prSet presAssocID="{9527638B-91C5-47FF-B456-99CB54E087F8}" presName="desTx" presStyleLbl="alignAccFollowNode1" presStyleIdx="3" presStyleCnt="5">
        <dgm:presLayoutVars>
          <dgm:bulletEnabled val="1"/>
        </dgm:presLayoutVars>
      </dgm:prSet>
      <dgm:spPr/>
      <dgm:t>
        <a:bodyPr/>
        <a:lstStyle/>
        <a:p>
          <a:endParaRPr lang="tr-TR"/>
        </a:p>
      </dgm:t>
    </dgm:pt>
    <dgm:pt modelId="{1A4B7B47-9C0D-418A-A622-75BEC6426528}" type="pres">
      <dgm:prSet presAssocID="{0FBB5885-A7E3-42CE-A500-C196AC6C03F6}" presName="space" presStyleCnt="0"/>
      <dgm:spPr/>
    </dgm:pt>
    <dgm:pt modelId="{F3883433-E06A-4855-B155-CC40AC4E3023}" type="pres">
      <dgm:prSet presAssocID="{DA22DBD5-F327-486D-97B7-FDD7797AE00D}" presName="composite" presStyleCnt="0"/>
      <dgm:spPr/>
    </dgm:pt>
    <dgm:pt modelId="{8BE2F341-18FC-4F8B-A87A-0775ACBCDFF0}" type="pres">
      <dgm:prSet presAssocID="{DA22DBD5-F327-486D-97B7-FDD7797AE00D}" presName="parTx" presStyleLbl="alignNode1" presStyleIdx="4" presStyleCnt="5" custLinFactNeighborY="-2252">
        <dgm:presLayoutVars>
          <dgm:chMax val="0"/>
          <dgm:chPref val="0"/>
          <dgm:bulletEnabled val="1"/>
        </dgm:presLayoutVars>
      </dgm:prSet>
      <dgm:spPr/>
      <dgm:t>
        <a:bodyPr/>
        <a:lstStyle/>
        <a:p>
          <a:endParaRPr lang="tr-TR"/>
        </a:p>
      </dgm:t>
    </dgm:pt>
    <dgm:pt modelId="{A0B14137-D492-4D0A-9ED0-D2A28C9343B2}" type="pres">
      <dgm:prSet presAssocID="{DA22DBD5-F327-486D-97B7-FDD7797AE00D}" presName="desTx" presStyleLbl="alignAccFollowNode1" presStyleIdx="4" presStyleCnt="5">
        <dgm:presLayoutVars>
          <dgm:bulletEnabled val="1"/>
        </dgm:presLayoutVars>
      </dgm:prSet>
      <dgm:spPr/>
      <dgm:t>
        <a:bodyPr/>
        <a:lstStyle/>
        <a:p>
          <a:endParaRPr lang="tr-TR"/>
        </a:p>
      </dgm:t>
    </dgm:pt>
  </dgm:ptLst>
  <dgm:cxnLst>
    <dgm:cxn modelId="{6B2269F2-6E73-4E72-8E10-34651942F4C1}" srcId="{2DE2E674-73D8-40F6-B469-76C88FD5000F}" destId="{92DF71E7-1D61-40E3-994F-AA374A44D016}" srcOrd="0" destOrd="0" parTransId="{A3850EBD-9943-4D71-900D-A18C4B8A139A}" sibTransId="{CD513378-7073-42EE-9966-C77F9CE42928}"/>
    <dgm:cxn modelId="{1A60C379-0FC6-49D8-B3C1-2086254D75C9}" srcId="{99B17C1E-456B-41AF-B8AA-71E2AD25B694}" destId="{B2E6A07F-29DE-4649-A252-DB4969AF7913}" srcOrd="6" destOrd="0" parTransId="{A93DF8A3-850F-488B-96F1-606B25873523}" sibTransId="{C1532EE5-3B42-421B-85E7-7714D18AD123}"/>
    <dgm:cxn modelId="{A76BBF93-41EA-45FC-AD3D-A3CC922A2004}" type="presOf" srcId="{9BC0627A-122A-4DC4-A5AE-7C8D35BAC596}" destId="{07688043-15AE-45AE-9B9F-8CFB15C4CA34}" srcOrd="0" destOrd="2" presId="urn:microsoft.com/office/officeart/2005/8/layout/hList1"/>
    <dgm:cxn modelId="{E2A6D69A-262F-4FCB-A042-56D8908DBF1D}" type="presOf" srcId="{16BE13CD-BC9D-42B1-8DFD-B2560263C935}" destId="{F71D878D-7107-4A31-95F6-F686109E0FCF}" srcOrd="0" destOrd="0" presId="urn:microsoft.com/office/officeart/2005/8/layout/hList1"/>
    <dgm:cxn modelId="{611D48C1-B444-4AC5-925B-2A6EC0F1DB42}" srcId="{B70371BE-0BCE-4DC3-82CF-3362EF24C209}" destId="{60A9C1D4-3FC9-4A08-9CA3-CD48CE6EBF5C}" srcOrd="0" destOrd="0" parTransId="{89E5533E-B42A-4F43-B11D-925299300D0D}" sibTransId="{300FE6AB-38BF-443D-AD68-9760123FC69D}"/>
    <dgm:cxn modelId="{9998359D-E0CF-4930-9E2C-639CE65D9C33}" srcId="{99B17C1E-456B-41AF-B8AA-71E2AD25B694}" destId="{44A40EE4-96A4-42F6-B94A-68AB29DA969E}" srcOrd="3" destOrd="0" parTransId="{A933D9F8-500E-4D2C-91A7-DDAA3ACF52B6}" sibTransId="{B10DB40F-919B-41FF-AD3A-560E0EAB3A89}"/>
    <dgm:cxn modelId="{67B0B4A3-67EE-4D9E-9EA3-D18C43CF34CF}" type="presOf" srcId="{9527638B-91C5-47FF-B456-99CB54E087F8}" destId="{BF4E8650-8D4E-4994-BEE0-ED22F45ADACB}" srcOrd="0" destOrd="0" presId="urn:microsoft.com/office/officeart/2005/8/layout/hList1"/>
    <dgm:cxn modelId="{A253884F-0B3F-4EBF-B619-EAB981534A77}" type="presOf" srcId="{2DE2E674-73D8-40F6-B469-76C88FD5000F}" destId="{1BA2199C-2DAC-468C-BE21-9BE4E1F1791A}" srcOrd="0" destOrd="0" presId="urn:microsoft.com/office/officeart/2005/8/layout/hList1"/>
    <dgm:cxn modelId="{173BA8D7-4027-45BB-8DAB-DBCEBFF7DEB0}" type="presOf" srcId="{CF46E01B-F6E0-4EE9-B600-4A6EF2B28A1B}" destId="{9F55F65E-1BC4-487B-AAC0-E8F6AB2EE2A4}" srcOrd="0" destOrd="0" presId="urn:microsoft.com/office/officeart/2005/8/layout/hList1"/>
    <dgm:cxn modelId="{054A9B86-5F44-44D1-8975-D7BEE9806964}" type="presOf" srcId="{69F660AC-0B3C-498D-933D-0D5ADA1F6A57}" destId="{07688043-15AE-45AE-9B9F-8CFB15C4CA34}" srcOrd="0" destOrd="0" presId="urn:microsoft.com/office/officeart/2005/8/layout/hList1"/>
    <dgm:cxn modelId="{8417BF4A-5570-4347-A4A0-CFBE48E0609C}" srcId="{9527638B-91C5-47FF-B456-99CB54E087F8}" destId="{8E95CBB4-CE0A-4D9B-9677-671C074A3D8C}" srcOrd="1" destOrd="0" parTransId="{89776E1B-9AB0-44AA-9941-1659DC22FE96}" sibTransId="{7AC31E08-A1DC-4B41-BAF9-5E8F647FA6F2}"/>
    <dgm:cxn modelId="{1B646841-A533-47A0-8279-AA8AABFC7466}" type="presOf" srcId="{53687150-39CB-4353-99DF-18DA568F5DFD}" destId="{07688043-15AE-45AE-9B9F-8CFB15C4CA34}" srcOrd="0" destOrd="5" presId="urn:microsoft.com/office/officeart/2005/8/layout/hList1"/>
    <dgm:cxn modelId="{27C3C56C-B986-4053-9E05-0092451F1E37}" srcId="{2DE2E674-73D8-40F6-B469-76C88FD5000F}" destId="{65267D34-5D17-4D6B-A321-01CDDE3A94E0}" srcOrd="2" destOrd="0" parTransId="{8FE536F5-205E-4C23-B75F-3C2D00914D32}" sibTransId="{A0E7DB99-2C8A-4313-8DAE-CE4431986A7F}"/>
    <dgm:cxn modelId="{DCE7E9D2-84D3-4293-95DB-B0C9EF8EE171}" type="presOf" srcId="{65267D34-5D17-4D6B-A321-01CDDE3A94E0}" destId="{F21D3AA3-F7B2-43C0-848E-500304E06781}" srcOrd="0" destOrd="2" presId="urn:microsoft.com/office/officeart/2005/8/layout/hList1"/>
    <dgm:cxn modelId="{CD4D74CB-5323-49E4-8B84-A596EC3A9B48}" type="presOf" srcId="{EF0460E9-98AC-4DCD-8F46-FD8E61A55E26}" destId="{07688043-15AE-45AE-9B9F-8CFB15C4CA34}" srcOrd="0" destOrd="1" presId="urn:microsoft.com/office/officeart/2005/8/layout/hList1"/>
    <dgm:cxn modelId="{724A98B0-5287-4CA0-8286-1D30239AA97B}" srcId="{DA22DBD5-F327-486D-97B7-FDD7797AE00D}" destId="{274C05D1-6C85-421A-B191-58F8F2396560}" srcOrd="1" destOrd="0" parTransId="{A2522BD0-3173-40FB-929A-89C05F748A40}" sibTransId="{C45745F0-E7C8-48C8-9E40-F62FA97B6AD1}"/>
    <dgm:cxn modelId="{C09266EE-9D35-49DA-92FC-4BD28313847D}" srcId="{B70371BE-0BCE-4DC3-82CF-3362EF24C209}" destId="{DA22DBD5-F327-486D-97B7-FDD7797AE00D}" srcOrd="4" destOrd="0" parTransId="{2A9E461C-1F64-4E1F-BF75-D08901CF51D2}" sibTransId="{FD11CA26-50A5-4D6B-A4B3-7751A0CE1B5B}"/>
    <dgm:cxn modelId="{36477FAF-1254-400E-A06A-7BE1CF4167C2}" srcId="{DA22DBD5-F327-486D-97B7-FDD7797AE00D}" destId="{878EE76A-6039-4726-9C3B-1F67E50F8593}" srcOrd="0" destOrd="0" parTransId="{9096EBB9-60E7-4A94-B091-BC77A966269A}" sibTransId="{186C00E5-734B-4601-9FD3-B18113FA9F30}"/>
    <dgm:cxn modelId="{5DD64FD1-5417-4605-A754-97F9BFE5C1B2}" srcId="{B70371BE-0BCE-4DC3-82CF-3362EF24C209}" destId="{9527638B-91C5-47FF-B456-99CB54E087F8}" srcOrd="3" destOrd="0" parTransId="{DC5D5B2D-6B05-4204-90B0-7C5398D6A693}" sibTransId="{0FBB5885-A7E3-42CE-A500-C196AC6C03F6}"/>
    <dgm:cxn modelId="{EAC6DE43-0A0F-4E80-9611-751F2397E7DB}" srcId="{9527638B-91C5-47FF-B456-99CB54E087F8}" destId="{413905DE-3008-48E9-9B28-CE4EBF90DB48}" srcOrd="2" destOrd="0" parTransId="{1DB9D1B6-A226-4531-BAB4-71C34C14782A}" sibTransId="{557FCBC9-CA97-4718-B87F-79FAC5F2294B}"/>
    <dgm:cxn modelId="{2804ACF8-D124-49BC-B0AA-4C9C4FD8D1D2}" srcId="{60A9C1D4-3FC9-4A08-9CA3-CD48CE6EBF5C}" destId="{7FB61B30-9E48-41B5-BDC7-BA6373777884}" srcOrd="4" destOrd="0" parTransId="{5E58253A-F8AD-447B-922C-0D7599FBE15A}" sibTransId="{DE38815F-A454-4E46-A5E9-F34A9B4F0857}"/>
    <dgm:cxn modelId="{596391AC-1CF4-4FB1-8CE9-DC2754C85587}" type="presOf" srcId="{92DF71E7-1D61-40E3-994F-AA374A44D016}" destId="{F21D3AA3-F7B2-43C0-848E-500304E06781}" srcOrd="0" destOrd="0" presId="urn:microsoft.com/office/officeart/2005/8/layout/hList1"/>
    <dgm:cxn modelId="{DFD4DE92-E47D-42F8-9A62-FB2CB0C1D66E}" type="presOf" srcId="{7FB61B30-9E48-41B5-BDC7-BA6373777884}" destId="{9F55F65E-1BC4-487B-AAC0-E8F6AB2EE2A4}" srcOrd="0" destOrd="4" presId="urn:microsoft.com/office/officeart/2005/8/layout/hList1"/>
    <dgm:cxn modelId="{6AE4D378-8B28-4D1B-B42C-CB034A6DAF41}" srcId="{2DE2E674-73D8-40F6-B469-76C88FD5000F}" destId="{67764DEA-9E5D-4760-A7FA-9BA1E6A460A8}" srcOrd="1" destOrd="0" parTransId="{B434B34F-29DF-47BB-86B6-041F809A36DD}" sibTransId="{116F7D6C-4C94-4C3D-86C0-709B210CE854}"/>
    <dgm:cxn modelId="{4BC507D7-1424-4A58-B200-7041C83CCBC8}" type="presOf" srcId="{44A40EE4-96A4-42F6-B94A-68AB29DA969E}" destId="{07688043-15AE-45AE-9B9F-8CFB15C4CA34}" srcOrd="0" destOrd="3" presId="urn:microsoft.com/office/officeart/2005/8/layout/hList1"/>
    <dgm:cxn modelId="{DBCA631D-71BC-466A-9374-9D6F8E0E3E53}" srcId="{60A9C1D4-3FC9-4A08-9CA3-CD48CE6EBF5C}" destId="{76BCA19F-9C63-44C8-83C9-21AAEA5278C2}" srcOrd="1" destOrd="0" parTransId="{375448AC-42C3-4214-8D92-7199FF7A8456}" sibTransId="{4E877E79-38A1-482B-8F7A-372487594BE0}"/>
    <dgm:cxn modelId="{96BBA71C-F7C0-46D1-871B-A089A3485822}" type="presOf" srcId="{99B17C1E-456B-41AF-B8AA-71E2AD25B694}" destId="{742CA4FF-2508-42D2-A10B-7F79E48F5852}" srcOrd="0" destOrd="0" presId="urn:microsoft.com/office/officeart/2005/8/layout/hList1"/>
    <dgm:cxn modelId="{C92A6A4C-4125-4DAA-86BD-E9D213B48F24}" srcId="{9527638B-91C5-47FF-B456-99CB54E087F8}" destId="{7D3F2CBC-4F04-4698-AA92-713B09197D31}" srcOrd="4" destOrd="0" parTransId="{DBB11F0A-2C80-46B0-9BAE-0D6D8428C6EC}" sibTransId="{EC47F9FA-68E5-4454-B6BC-6E0C55F663A5}"/>
    <dgm:cxn modelId="{DC1E8FEE-B5C0-4878-BBFC-796E668276DA}" type="presOf" srcId="{B74A42CA-61A0-4A84-BC1C-C131FE71AA30}" destId="{A0B14137-D492-4D0A-9ED0-D2A28C9343B2}" srcOrd="0" destOrd="2" presId="urn:microsoft.com/office/officeart/2005/8/layout/hList1"/>
    <dgm:cxn modelId="{F55673BC-EDA2-4C15-8437-18DC583F9500}" srcId="{60A9C1D4-3FC9-4A08-9CA3-CD48CE6EBF5C}" destId="{E79A5EE1-7983-4053-81D8-8B40AD89FDC6}" srcOrd="3" destOrd="0" parTransId="{1BFE6BC1-FF81-4FFD-BF5B-18AF5237634D}" sibTransId="{E102D128-8DE1-4620-8ADD-63371C52EA54}"/>
    <dgm:cxn modelId="{AA9F78E7-EC79-4CFA-A715-F277E9F4854E}" type="presOf" srcId="{60A9C1D4-3FC9-4A08-9CA3-CD48CE6EBF5C}" destId="{6EB36B0F-A012-4936-A938-2A977141D873}" srcOrd="0" destOrd="0" presId="urn:microsoft.com/office/officeart/2005/8/layout/hList1"/>
    <dgm:cxn modelId="{7A0A68AE-D465-40F2-B951-60B64EE4689E}" srcId="{DA22DBD5-F327-486D-97B7-FDD7797AE00D}" destId="{B74A42CA-61A0-4A84-BC1C-C131FE71AA30}" srcOrd="2" destOrd="0" parTransId="{E1C4A45F-A04A-4BBD-975A-2C8F9EE29811}" sibTransId="{0D6CE696-58E4-4EBC-BB45-1C54D7668EE1}"/>
    <dgm:cxn modelId="{DBD697E7-AEF2-43F1-AB2C-4C6B46F1A037}" srcId="{99B17C1E-456B-41AF-B8AA-71E2AD25B694}" destId="{69F660AC-0B3C-498D-933D-0D5ADA1F6A57}" srcOrd="0" destOrd="0" parTransId="{81F42583-35F0-44DD-96F7-DFBBD4C6BCF6}" sibTransId="{57517BD7-D192-40CA-BFE9-843EFE1C5B74}"/>
    <dgm:cxn modelId="{BD4832E7-C1A1-4E76-AF6E-1A589F7285C0}" type="presOf" srcId="{B2E6A07F-29DE-4649-A252-DB4969AF7913}" destId="{07688043-15AE-45AE-9B9F-8CFB15C4CA34}" srcOrd="0" destOrd="6" presId="urn:microsoft.com/office/officeart/2005/8/layout/hList1"/>
    <dgm:cxn modelId="{224642AD-E39A-47AB-9138-726FE2EDB1A7}" srcId="{99B17C1E-456B-41AF-B8AA-71E2AD25B694}" destId="{EF0460E9-98AC-4DCD-8F46-FD8E61A55E26}" srcOrd="1" destOrd="0" parTransId="{88361B2B-8570-477F-9F39-D166C23435FD}" sibTransId="{B654E754-5E87-493E-B39C-54AF2AFB1298}"/>
    <dgm:cxn modelId="{12A80BE7-8317-4BCE-9664-D9F18C92AF80}" srcId="{60A9C1D4-3FC9-4A08-9CA3-CD48CE6EBF5C}" destId="{741B4CC9-783C-4304-BB6B-0C23481BAB3F}" srcOrd="2" destOrd="0" parTransId="{A0F5F3AB-D53C-46D9-8533-CF08874CCA1B}" sibTransId="{FE407C14-BBAF-4544-8938-7ACCCC099D5F}"/>
    <dgm:cxn modelId="{7CF3A976-E430-456E-85F9-4A02A70E939A}" type="presOf" srcId="{E79A5EE1-7983-4053-81D8-8B40AD89FDC6}" destId="{9F55F65E-1BC4-487B-AAC0-E8F6AB2EE2A4}" srcOrd="0" destOrd="3" presId="urn:microsoft.com/office/officeart/2005/8/layout/hList1"/>
    <dgm:cxn modelId="{5FE27DA9-A5C1-461A-9863-3B0CA6EDEB9A}" type="presOf" srcId="{274C05D1-6C85-421A-B191-58F8F2396560}" destId="{A0B14137-D492-4D0A-9ED0-D2A28C9343B2}" srcOrd="0" destOrd="1" presId="urn:microsoft.com/office/officeart/2005/8/layout/hList1"/>
    <dgm:cxn modelId="{F8BD5591-1663-426F-8BD3-2ADD28FD135F}" type="presOf" srcId="{DA22DBD5-F327-486D-97B7-FDD7797AE00D}" destId="{8BE2F341-18FC-4F8B-A87A-0775ACBCDFF0}" srcOrd="0" destOrd="0" presId="urn:microsoft.com/office/officeart/2005/8/layout/hList1"/>
    <dgm:cxn modelId="{34791D03-C230-4C22-A258-138C75E9AE21}" type="presOf" srcId="{878EE76A-6039-4726-9C3B-1F67E50F8593}" destId="{A0B14137-D492-4D0A-9ED0-D2A28C9343B2}" srcOrd="0" destOrd="0" presId="urn:microsoft.com/office/officeart/2005/8/layout/hList1"/>
    <dgm:cxn modelId="{F37C172A-1533-4891-BF72-7064E4A7B9D2}" type="presOf" srcId="{83766463-7C21-4F9F-803D-125CE219A974}" destId="{F71D878D-7107-4A31-95F6-F686109E0FCF}" srcOrd="0" destOrd="3" presId="urn:microsoft.com/office/officeart/2005/8/layout/hList1"/>
    <dgm:cxn modelId="{2DDC2DA4-BA07-4DDB-9861-447DCD580FBA}" type="presOf" srcId="{67764DEA-9E5D-4760-A7FA-9BA1E6A460A8}" destId="{F21D3AA3-F7B2-43C0-848E-500304E06781}" srcOrd="0" destOrd="1" presId="urn:microsoft.com/office/officeart/2005/8/layout/hList1"/>
    <dgm:cxn modelId="{B8769512-9D38-4E9C-916B-CE1CBB608211}" type="presOf" srcId="{76BCA19F-9C63-44C8-83C9-21AAEA5278C2}" destId="{9F55F65E-1BC4-487B-AAC0-E8F6AB2EE2A4}" srcOrd="0" destOrd="1" presId="urn:microsoft.com/office/officeart/2005/8/layout/hList1"/>
    <dgm:cxn modelId="{06DBDA81-B74A-42CD-B0FE-2A09E24760D7}" srcId="{99B17C1E-456B-41AF-B8AA-71E2AD25B694}" destId="{A4EAE67A-C526-4452-8EEE-AD0DE2F7C31C}" srcOrd="4" destOrd="0" parTransId="{F4DA69E9-4F81-4D2D-A7F0-8E66C9B6597F}" sibTransId="{B2C367CB-4B0E-4FF0-AD1A-564B17719F9E}"/>
    <dgm:cxn modelId="{AD87AB57-C99D-4B20-A634-7252A0AC2269}" type="presOf" srcId="{A4EAE67A-C526-4452-8EEE-AD0DE2F7C31C}" destId="{07688043-15AE-45AE-9B9F-8CFB15C4CA34}" srcOrd="0" destOrd="4" presId="urn:microsoft.com/office/officeart/2005/8/layout/hList1"/>
    <dgm:cxn modelId="{4F498A3D-0A82-40EE-A562-2FE483EF501A}" srcId="{9527638B-91C5-47FF-B456-99CB54E087F8}" destId="{16BE13CD-BC9D-42B1-8DFD-B2560263C935}" srcOrd="0" destOrd="0" parTransId="{347FE958-9B29-422C-BB5E-8C3AC49A8AC3}" sibTransId="{CA3A5800-7220-4363-A300-84521EB2AAA2}"/>
    <dgm:cxn modelId="{6502E879-39B0-4728-8FCF-A57A9DB42CE5}" type="presOf" srcId="{B70371BE-0BCE-4DC3-82CF-3362EF24C209}" destId="{8FFDFE36-35BD-4F76-8A11-65F8C8B37104}" srcOrd="0" destOrd="0" presId="urn:microsoft.com/office/officeart/2005/8/layout/hList1"/>
    <dgm:cxn modelId="{D594C5CF-B4C0-47C0-A339-8C3B16F0A9B0}" srcId="{9527638B-91C5-47FF-B456-99CB54E087F8}" destId="{83766463-7C21-4F9F-803D-125CE219A974}" srcOrd="3" destOrd="0" parTransId="{B6F84D2C-FBF4-4A4E-BD2C-C2A555F868EB}" sibTransId="{59B8A51B-F4D1-4F6E-B22D-519A49467A20}"/>
    <dgm:cxn modelId="{C5116346-6DEC-426E-86C5-121FF7584BA5}" type="presOf" srcId="{7D3F2CBC-4F04-4698-AA92-713B09197D31}" destId="{F71D878D-7107-4A31-95F6-F686109E0FCF}" srcOrd="0" destOrd="4" presId="urn:microsoft.com/office/officeart/2005/8/layout/hList1"/>
    <dgm:cxn modelId="{FF8D542E-E965-4C1E-BA7F-C3E4EBB9FA53}" type="presOf" srcId="{413905DE-3008-48E9-9B28-CE4EBF90DB48}" destId="{F71D878D-7107-4A31-95F6-F686109E0FCF}" srcOrd="0" destOrd="2" presId="urn:microsoft.com/office/officeart/2005/8/layout/hList1"/>
    <dgm:cxn modelId="{33F61503-1D34-49D0-B7E5-2A0878C6C6DC}" type="presOf" srcId="{741B4CC9-783C-4304-BB6B-0C23481BAB3F}" destId="{9F55F65E-1BC4-487B-AAC0-E8F6AB2EE2A4}" srcOrd="0" destOrd="2" presId="urn:microsoft.com/office/officeart/2005/8/layout/hList1"/>
    <dgm:cxn modelId="{F9E2D219-3541-4CF0-9353-0C09E52596F4}" srcId="{60A9C1D4-3FC9-4A08-9CA3-CD48CE6EBF5C}" destId="{CF46E01B-F6E0-4EE9-B600-4A6EF2B28A1B}" srcOrd="0" destOrd="0" parTransId="{7A0CED8B-B6BF-434A-B96C-F4C52A4E28BE}" sibTransId="{A9377074-F440-4DA0-BC18-569F7A5ACA86}"/>
    <dgm:cxn modelId="{79494D9B-4186-43DF-8415-53A0361DB3E7}" srcId="{99B17C1E-456B-41AF-B8AA-71E2AD25B694}" destId="{53687150-39CB-4353-99DF-18DA568F5DFD}" srcOrd="5" destOrd="0" parTransId="{3E733877-0CCC-46B3-8461-D416F4852902}" sibTransId="{914EC9E0-2C7B-45E3-B1C8-6A89E85C662A}"/>
    <dgm:cxn modelId="{98FABC78-2BB4-48F2-8F24-70AC0A6782FF}" srcId="{99B17C1E-456B-41AF-B8AA-71E2AD25B694}" destId="{9BC0627A-122A-4DC4-A5AE-7C8D35BAC596}" srcOrd="2" destOrd="0" parTransId="{C7A27064-358F-4946-A13B-8F0EF5C04311}" sibTransId="{144EB4BE-0E29-412C-837D-0AF29E6F9144}"/>
    <dgm:cxn modelId="{F6F722FE-AF53-471D-96E7-D37319CED5DC}" srcId="{B70371BE-0BCE-4DC3-82CF-3362EF24C209}" destId="{99B17C1E-456B-41AF-B8AA-71E2AD25B694}" srcOrd="2" destOrd="0" parTransId="{827E43DF-9B45-4ED1-B036-CEAEC10161BF}" sibTransId="{9FAF7009-3CC0-4D5B-80EF-3D1A81B54568}"/>
    <dgm:cxn modelId="{F324717E-F8A5-481C-BD38-AE6A21A0192A}" srcId="{B70371BE-0BCE-4DC3-82CF-3362EF24C209}" destId="{2DE2E674-73D8-40F6-B469-76C88FD5000F}" srcOrd="1" destOrd="0" parTransId="{F4476C40-E4D7-42F4-8098-C53EC6790B7B}" sibTransId="{D688A0A7-790C-4C3A-A81E-D2C39DF4607E}"/>
    <dgm:cxn modelId="{3763AE64-DEDE-40CC-8A10-4D80631487BD}" type="presOf" srcId="{8E95CBB4-CE0A-4D9B-9677-671C074A3D8C}" destId="{F71D878D-7107-4A31-95F6-F686109E0FCF}" srcOrd="0" destOrd="1" presId="urn:microsoft.com/office/officeart/2005/8/layout/hList1"/>
    <dgm:cxn modelId="{FE8CF9E4-CD45-47D1-987F-AC68B2CD0735}" type="presParOf" srcId="{8FFDFE36-35BD-4F76-8A11-65F8C8B37104}" destId="{57BA0E18-87C9-4899-8B2D-7E96052755D2}" srcOrd="0" destOrd="0" presId="urn:microsoft.com/office/officeart/2005/8/layout/hList1"/>
    <dgm:cxn modelId="{2C291913-8984-4FD8-ADB9-DD165406D9EC}" type="presParOf" srcId="{57BA0E18-87C9-4899-8B2D-7E96052755D2}" destId="{6EB36B0F-A012-4936-A938-2A977141D873}" srcOrd="0" destOrd="0" presId="urn:microsoft.com/office/officeart/2005/8/layout/hList1"/>
    <dgm:cxn modelId="{70163E54-5388-4ACD-97A3-DC0BA4B8A8D8}" type="presParOf" srcId="{57BA0E18-87C9-4899-8B2D-7E96052755D2}" destId="{9F55F65E-1BC4-487B-AAC0-E8F6AB2EE2A4}" srcOrd="1" destOrd="0" presId="urn:microsoft.com/office/officeart/2005/8/layout/hList1"/>
    <dgm:cxn modelId="{D1ACA005-3E24-485E-A335-FCCA73C0FE68}" type="presParOf" srcId="{8FFDFE36-35BD-4F76-8A11-65F8C8B37104}" destId="{880AEA9F-3C02-4204-A965-3678479C2E2D}" srcOrd="1" destOrd="0" presId="urn:microsoft.com/office/officeart/2005/8/layout/hList1"/>
    <dgm:cxn modelId="{0E436EC9-BC4C-4575-9837-24937D0ABE40}" type="presParOf" srcId="{8FFDFE36-35BD-4F76-8A11-65F8C8B37104}" destId="{9EDE8B91-2878-4343-9AB8-59BFA3325329}" srcOrd="2" destOrd="0" presId="urn:microsoft.com/office/officeart/2005/8/layout/hList1"/>
    <dgm:cxn modelId="{1A513899-2A1A-48E4-9F1C-05D6337D4039}" type="presParOf" srcId="{9EDE8B91-2878-4343-9AB8-59BFA3325329}" destId="{1BA2199C-2DAC-468C-BE21-9BE4E1F1791A}" srcOrd="0" destOrd="0" presId="urn:microsoft.com/office/officeart/2005/8/layout/hList1"/>
    <dgm:cxn modelId="{7A6ED107-16FD-4FF1-8F7B-25C60A1A42CD}" type="presParOf" srcId="{9EDE8B91-2878-4343-9AB8-59BFA3325329}" destId="{F21D3AA3-F7B2-43C0-848E-500304E06781}" srcOrd="1" destOrd="0" presId="urn:microsoft.com/office/officeart/2005/8/layout/hList1"/>
    <dgm:cxn modelId="{544F95A9-FAC1-4AB7-8887-07480FBAA779}" type="presParOf" srcId="{8FFDFE36-35BD-4F76-8A11-65F8C8B37104}" destId="{F9A97D15-509D-4BB3-A26F-CE9544096DF2}" srcOrd="3" destOrd="0" presId="urn:microsoft.com/office/officeart/2005/8/layout/hList1"/>
    <dgm:cxn modelId="{B2561B61-C300-4D49-8E64-4E7EB75854FA}" type="presParOf" srcId="{8FFDFE36-35BD-4F76-8A11-65F8C8B37104}" destId="{050487C1-D155-40CC-A9EC-19A2EC9861EE}" srcOrd="4" destOrd="0" presId="urn:microsoft.com/office/officeart/2005/8/layout/hList1"/>
    <dgm:cxn modelId="{268E2BA7-5922-45C7-A0B8-4DC37D690A9D}" type="presParOf" srcId="{050487C1-D155-40CC-A9EC-19A2EC9861EE}" destId="{742CA4FF-2508-42D2-A10B-7F79E48F5852}" srcOrd="0" destOrd="0" presId="urn:microsoft.com/office/officeart/2005/8/layout/hList1"/>
    <dgm:cxn modelId="{8A03F684-6B58-41F2-A33A-7ABA74C8954C}" type="presParOf" srcId="{050487C1-D155-40CC-A9EC-19A2EC9861EE}" destId="{07688043-15AE-45AE-9B9F-8CFB15C4CA34}" srcOrd="1" destOrd="0" presId="urn:microsoft.com/office/officeart/2005/8/layout/hList1"/>
    <dgm:cxn modelId="{0B5E1138-8D46-4C27-BFE8-303AC5457B0F}" type="presParOf" srcId="{8FFDFE36-35BD-4F76-8A11-65F8C8B37104}" destId="{F4A85C47-5263-48D1-ACAB-D4B42ED54BD1}" srcOrd="5" destOrd="0" presId="urn:microsoft.com/office/officeart/2005/8/layout/hList1"/>
    <dgm:cxn modelId="{C3705F8A-C35B-493C-A0FC-C46EACD859F8}" type="presParOf" srcId="{8FFDFE36-35BD-4F76-8A11-65F8C8B37104}" destId="{75D7865A-45BD-4F0D-A51C-29B7F8B708BE}" srcOrd="6" destOrd="0" presId="urn:microsoft.com/office/officeart/2005/8/layout/hList1"/>
    <dgm:cxn modelId="{73A5BC9F-283D-42B3-B7C5-68546773E7C5}" type="presParOf" srcId="{75D7865A-45BD-4F0D-A51C-29B7F8B708BE}" destId="{BF4E8650-8D4E-4994-BEE0-ED22F45ADACB}" srcOrd="0" destOrd="0" presId="urn:microsoft.com/office/officeart/2005/8/layout/hList1"/>
    <dgm:cxn modelId="{CC758DA5-EBEE-434B-8060-082811300A9B}" type="presParOf" srcId="{75D7865A-45BD-4F0D-A51C-29B7F8B708BE}" destId="{F71D878D-7107-4A31-95F6-F686109E0FCF}" srcOrd="1" destOrd="0" presId="urn:microsoft.com/office/officeart/2005/8/layout/hList1"/>
    <dgm:cxn modelId="{60614D1E-C0EA-41D9-B77E-C8B109AEC02C}" type="presParOf" srcId="{8FFDFE36-35BD-4F76-8A11-65F8C8B37104}" destId="{1A4B7B47-9C0D-418A-A622-75BEC6426528}" srcOrd="7" destOrd="0" presId="urn:microsoft.com/office/officeart/2005/8/layout/hList1"/>
    <dgm:cxn modelId="{458526C1-8500-4376-AFAD-5D73F76C35CB}" type="presParOf" srcId="{8FFDFE36-35BD-4F76-8A11-65F8C8B37104}" destId="{F3883433-E06A-4855-B155-CC40AC4E3023}" srcOrd="8" destOrd="0" presId="urn:microsoft.com/office/officeart/2005/8/layout/hList1"/>
    <dgm:cxn modelId="{C9A04AE2-E3E3-4A09-B866-2D84ACEDCFB3}" type="presParOf" srcId="{F3883433-E06A-4855-B155-CC40AC4E3023}" destId="{8BE2F341-18FC-4F8B-A87A-0775ACBCDFF0}" srcOrd="0" destOrd="0" presId="urn:microsoft.com/office/officeart/2005/8/layout/hList1"/>
    <dgm:cxn modelId="{8279477E-4B10-4517-BA9B-AD9EFD4A2F30}" type="presParOf" srcId="{F3883433-E06A-4855-B155-CC40AC4E3023}" destId="{A0B14137-D492-4D0A-9ED0-D2A28C9343B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999BFD-A3E4-4451-9C15-DC82A463DEC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tr-TR"/>
        </a:p>
      </dgm:t>
    </dgm:pt>
    <dgm:pt modelId="{C14D1C5B-4C53-4C9A-8F27-46827D7BDA59}">
      <dgm:prSet phldrT="[Metin]" custT="1"/>
      <dgm:spPr/>
      <dgm:t>
        <a:bodyPr/>
        <a:lstStyle/>
        <a:p>
          <a:pPr>
            <a:buNone/>
          </a:pPr>
          <a:r>
            <a:rPr lang="tr-TR" sz="1800" dirty="0">
              <a:latin typeface="Times New Roman" panose="02020603050405020304" pitchFamily="18" charset="0"/>
              <a:cs typeface="Times New Roman" panose="02020603050405020304" pitchFamily="18" charset="0"/>
            </a:rPr>
            <a:t>Fonksiyonel Organizasyon Şemalarının </a:t>
          </a:r>
          <a:r>
            <a:rPr lang="tr-TR" sz="1800" dirty="0" smtClean="0">
              <a:latin typeface="Times New Roman" panose="02020603050405020304" pitchFamily="18" charset="0"/>
              <a:cs typeface="Times New Roman" panose="02020603050405020304" pitchFamily="18" charset="0"/>
            </a:rPr>
            <a:t>Oluşturulması </a:t>
          </a:r>
          <a:endParaRPr lang="tr-TR" sz="1800" dirty="0">
            <a:latin typeface="Times New Roman" panose="02020603050405020304" pitchFamily="18" charset="0"/>
            <a:cs typeface="Times New Roman" panose="02020603050405020304" pitchFamily="18" charset="0"/>
          </a:endParaRPr>
        </a:p>
      </dgm:t>
    </dgm:pt>
    <dgm:pt modelId="{A33F0F2B-B457-4BDD-B569-8E680A46BEDF}" type="parTrans" cxnId="{BF495404-7C55-473B-B825-19D229A6214D}">
      <dgm:prSet/>
      <dgm:spPr/>
      <dgm:t>
        <a:bodyPr/>
        <a:lstStyle/>
        <a:p>
          <a:endParaRPr lang="tr-TR" sz="1800">
            <a:latin typeface="Times New Roman" panose="02020603050405020304" pitchFamily="18" charset="0"/>
            <a:cs typeface="Times New Roman" panose="02020603050405020304" pitchFamily="18" charset="0"/>
          </a:endParaRPr>
        </a:p>
      </dgm:t>
    </dgm:pt>
    <dgm:pt modelId="{D7131D90-F00D-4C81-8F0C-87084E24121A}" type="sibTrans" cxnId="{BF495404-7C55-473B-B825-19D229A6214D}">
      <dgm:prSet/>
      <dgm:spPr/>
      <dgm:t>
        <a:bodyPr/>
        <a:lstStyle/>
        <a:p>
          <a:endParaRPr lang="tr-TR" sz="1800">
            <a:latin typeface="Times New Roman" panose="02020603050405020304" pitchFamily="18" charset="0"/>
            <a:cs typeface="Times New Roman" panose="02020603050405020304" pitchFamily="18" charset="0"/>
          </a:endParaRPr>
        </a:p>
      </dgm:t>
    </dgm:pt>
    <dgm:pt modelId="{F2B6AFEE-878F-4EFF-A751-1CCF05097F75}">
      <dgm:prSet custT="1"/>
      <dgm:spPr/>
      <dgm:t>
        <a:bodyPr/>
        <a:lstStyle/>
        <a:p>
          <a:r>
            <a:rPr lang="tr-TR" sz="1800" dirty="0">
              <a:latin typeface="Times New Roman" panose="02020603050405020304" pitchFamily="18" charset="0"/>
              <a:cs typeface="Times New Roman" panose="02020603050405020304" pitchFamily="18" charset="0"/>
            </a:rPr>
            <a:t>İş Süreçlerinin Çıkarılması/Süreç İyileştirme (Süreç Yönetimi)</a:t>
          </a:r>
        </a:p>
      </dgm:t>
    </dgm:pt>
    <dgm:pt modelId="{62014567-5209-4A99-94A4-1414F7391FFD}" type="parTrans" cxnId="{1BC14EC2-5A85-494C-8BCE-D5B84F84F6C7}">
      <dgm:prSet/>
      <dgm:spPr/>
      <dgm:t>
        <a:bodyPr/>
        <a:lstStyle/>
        <a:p>
          <a:endParaRPr lang="tr-TR" sz="1800">
            <a:latin typeface="Times New Roman" panose="02020603050405020304" pitchFamily="18" charset="0"/>
            <a:cs typeface="Times New Roman" panose="02020603050405020304" pitchFamily="18" charset="0"/>
          </a:endParaRPr>
        </a:p>
      </dgm:t>
    </dgm:pt>
    <dgm:pt modelId="{F3184D74-CEA8-42C3-8A95-562F25D780DD}" type="sibTrans" cxnId="{1BC14EC2-5A85-494C-8BCE-D5B84F84F6C7}">
      <dgm:prSet/>
      <dgm:spPr/>
      <dgm:t>
        <a:bodyPr/>
        <a:lstStyle/>
        <a:p>
          <a:endParaRPr lang="tr-TR" sz="1800">
            <a:latin typeface="Times New Roman" panose="02020603050405020304" pitchFamily="18" charset="0"/>
            <a:cs typeface="Times New Roman" panose="02020603050405020304" pitchFamily="18" charset="0"/>
          </a:endParaRPr>
        </a:p>
      </dgm:t>
    </dgm:pt>
    <dgm:pt modelId="{E89E0E06-41CA-4D33-A75A-449DC3037914}">
      <dgm:prSet custT="1"/>
      <dgm:spPr/>
      <dgm:t>
        <a:bodyPr/>
        <a:lstStyle/>
        <a:p>
          <a:r>
            <a:rPr lang="tr-TR" sz="1800" dirty="0">
              <a:latin typeface="Times New Roman" panose="02020603050405020304" pitchFamily="18" charset="0"/>
              <a:cs typeface="Times New Roman" panose="02020603050405020304" pitchFamily="18" charset="0"/>
            </a:rPr>
            <a:t>Görev Tanımlarının Yapılması</a:t>
          </a:r>
        </a:p>
      </dgm:t>
    </dgm:pt>
    <dgm:pt modelId="{13507F0D-F69E-485B-993C-C9537357FF7A}" type="parTrans" cxnId="{EFF2F60A-7BFC-4606-95C7-8FD77FB6463C}">
      <dgm:prSet/>
      <dgm:spPr/>
      <dgm:t>
        <a:bodyPr/>
        <a:lstStyle/>
        <a:p>
          <a:endParaRPr lang="tr-TR" sz="1800">
            <a:latin typeface="Times New Roman" panose="02020603050405020304" pitchFamily="18" charset="0"/>
            <a:cs typeface="Times New Roman" panose="02020603050405020304" pitchFamily="18" charset="0"/>
          </a:endParaRPr>
        </a:p>
      </dgm:t>
    </dgm:pt>
    <dgm:pt modelId="{14A25CAB-E3B6-4AC2-A004-69D8285455BE}" type="sibTrans" cxnId="{EFF2F60A-7BFC-4606-95C7-8FD77FB6463C}">
      <dgm:prSet/>
      <dgm:spPr/>
      <dgm:t>
        <a:bodyPr/>
        <a:lstStyle/>
        <a:p>
          <a:endParaRPr lang="tr-TR" sz="1800">
            <a:latin typeface="Times New Roman" panose="02020603050405020304" pitchFamily="18" charset="0"/>
            <a:cs typeface="Times New Roman" panose="02020603050405020304" pitchFamily="18" charset="0"/>
          </a:endParaRPr>
        </a:p>
      </dgm:t>
    </dgm:pt>
    <dgm:pt modelId="{3AF7E591-7A7C-46AA-9F39-6BF418AE5366}">
      <dgm:prSet custT="1"/>
      <dgm:spPr/>
      <dgm:t>
        <a:bodyPr/>
        <a:lstStyle/>
        <a:p>
          <a:r>
            <a:rPr lang="tr-TR" sz="1800" dirty="0">
              <a:latin typeface="Times New Roman" panose="02020603050405020304" pitchFamily="18" charset="0"/>
              <a:cs typeface="Times New Roman" panose="02020603050405020304" pitchFamily="18" charset="0"/>
            </a:rPr>
            <a:t>Personel Planlamasının/Personel Performanslarının </a:t>
          </a:r>
          <a:r>
            <a:rPr lang="tr-TR" sz="1800" dirty="0" smtClean="0">
              <a:latin typeface="Times New Roman" panose="02020603050405020304" pitchFamily="18" charset="0"/>
              <a:cs typeface="Times New Roman" panose="02020603050405020304" pitchFamily="18" charset="0"/>
            </a:rPr>
            <a:t>Değerlendirilmesinin  Yapılması</a:t>
          </a:r>
          <a:endParaRPr lang="tr-TR" sz="1800" dirty="0">
            <a:latin typeface="Times New Roman" panose="02020603050405020304" pitchFamily="18" charset="0"/>
            <a:cs typeface="Times New Roman" panose="02020603050405020304" pitchFamily="18" charset="0"/>
          </a:endParaRPr>
        </a:p>
      </dgm:t>
    </dgm:pt>
    <dgm:pt modelId="{ED0F51EE-B51A-409E-83A0-F9B269D34A52}" type="parTrans" cxnId="{58F25389-5AFA-4D1E-B8CA-61C8FDC7C63B}">
      <dgm:prSet/>
      <dgm:spPr/>
      <dgm:t>
        <a:bodyPr/>
        <a:lstStyle/>
        <a:p>
          <a:endParaRPr lang="tr-TR" sz="1800">
            <a:latin typeface="Times New Roman" panose="02020603050405020304" pitchFamily="18" charset="0"/>
            <a:cs typeface="Times New Roman" panose="02020603050405020304" pitchFamily="18" charset="0"/>
          </a:endParaRPr>
        </a:p>
      </dgm:t>
    </dgm:pt>
    <dgm:pt modelId="{41461AF1-C55E-4187-AC42-FB1BB1F1374C}" type="sibTrans" cxnId="{58F25389-5AFA-4D1E-B8CA-61C8FDC7C63B}">
      <dgm:prSet/>
      <dgm:spPr/>
      <dgm:t>
        <a:bodyPr/>
        <a:lstStyle/>
        <a:p>
          <a:endParaRPr lang="tr-TR" sz="1800">
            <a:latin typeface="Times New Roman" panose="02020603050405020304" pitchFamily="18" charset="0"/>
            <a:cs typeface="Times New Roman" panose="02020603050405020304" pitchFamily="18" charset="0"/>
          </a:endParaRPr>
        </a:p>
      </dgm:t>
    </dgm:pt>
    <dgm:pt modelId="{1805F4C1-9F34-46CF-ACA0-F30A5EBB93AB}">
      <dgm:prSet custT="1"/>
      <dgm:spPr/>
      <dgm:t>
        <a:bodyPr/>
        <a:lstStyle/>
        <a:p>
          <a:r>
            <a:rPr lang="tr-TR" sz="1800">
              <a:latin typeface="Times New Roman" panose="02020603050405020304" pitchFamily="18" charset="0"/>
              <a:cs typeface="Times New Roman" panose="02020603050405020304" pitchFamily="18" charset="0"/>
            </a:rPr>
            <a:t>Hassas Görevlerin Belirlenmesi</a:t>
          </a:r>
          <a:endParaRPr lang="tr-TR" sz="1800" dirty="0">
            <a:latin typeface="Times New Roman" panose="02020603050405020304" pitchFamily="18" charset="0"/>
            <a:cs typeface="Times New Roman" panose="02020603050405020304" pitchFamily="18" charset="0"/>
          </a:endParaRPr>
        </a:p>
      </dgm:t>
    </dgm:pt>
    <dgm:pt modelId="{74AA2E6C-C8AA-4BBD-A2BA-BE2851A15884}" type="parTrans" cxnId="{F3409067-3BFD-4B94-BB2A-B48D8D227D3F}">
      <dgm:prSet/>
      <dgm:spPr/>
      <dgm:t>
        <a:bodyPr/>
        <a:lstStyle/>
        <a:p>
          <a:endParaRPr lang="tr-TR" sz="1800">
            <a:latin typeface="Times New Roman" panose="02020603050405020304" pitchFamily="18" charset="0"/>
            <a:cs typeface="Times New Roman" panose="02020603050405020304" pitchFamily="18" charset="0"/>
          </a:endParaRPr>
        </a:p>
      </dgm:t>
    </dgm:pt>
    <dgm:pt modelId="{66F22AC1-08D9-4DE8-AAD8-238BC8690AA2}" type="sibTrans" cxnId="{F3409067-3BFD-4B94-BB2A-B48D8D227D3F}">
      <dgm:prSet/>
      <dgm:spPr/>
      <dgm:t>
        <a:bodyPr/>
        <a:lstStyle/>
        <a:p>
          <a:endParaRPr lang="tr-TR" sz="1800">
            <a:latin typeface="Times New Roman" panose="02020603050405020304" pitchFamily="18" charset="0"/>
            <a:cs typeface="Times New Roman" panose="02020603050405020304" pitchFamily="18" charset="0"/>
          </a:endParaRPr>
        </a:p>
      </dgm:t>
    </dgm:pt>
    <dgm:pt modelId="{4C7AC03D-1DD1-486E-9072-5D0A35637E5E}">
      <dgm:prSet custT="1"/>
      <dgm:spPr/>
      <dgm:t>
        <a:bodyPr/>
        <a:lstStyle/>
        <a:p>
          <a:r>
            <a:rPr lang="tr-TR" sz="1800" dirty="0">
              <a:latin typeface="Times New Roman" panose="02020603050405020304" pitchFamily="18" charset="0"/>
              <a:cs typeface="Times New Roman" panose="02020603050405020304" pitchFamily="18" charset="0"/>
            </a:rPr>
            <a:t>Yetki Devirlerinin </a:t>
          </a:r>
          <a:r>
            <a:rPr lang="tr-TR" sz="1800" dirty="0" smtClean="0">
              <a:latin typeface="Times New Roman" panose="02020603050405020304" pitchFamily="18" charset="0"/>
              <a:cs typeface="Times New Roman" panose="02020603050405020304" pitchFamily="18" charset="0"/>
            </a:rPr>
            <a:t>yapılması</a:t>
          </a:r>
          <a:endParaRPr lang="tr-TR" sz="1800" dirty="0">
            <a:latin typeface="Times New Roman" panose="02020603050405020304" pitchFamily="18" charset="0"/>
            <a:cs typeface="Times New Roman" panose="02020603050405020304" pitchFamily="18" charset="0"/>
          </a:endParaRPr>
        </a:p>
      </dgm:t>
    </dgm:pt>
    <dgm:pt modelId="{14DEC1A1-5421-4892-B3F5-D9FCBD3708F6}" type="parTrans" cxnId="{51D1D68E-A4E8-4ACC-AA3C-6631A673837D}">
      <dgm:prSet/>
      <dgm:spPr/>
      <dgm:t>
        <a:bodyPr/>
        <a:lstStyle/>
        <a:p>
          <a:endParaRPr lang="tr-TR" sz="1800">
            <a:latin typeface="Times New Roman" panose="02020603050405020304" pitchFamily="18" charset="0"/>
            <a:cs typeface="Times New Roman" panose="02020603050405020304" pitchFamily="18" charset="0"/>
          </a:endParaRPr>
        </a:p>
      </dgm:t>
    </dgm:pt>
    <dgm:pt modelId="{A7906782-C336-4D42-BD30-66973870318D}" type="sibTrans" cxnId="{51D1D68E-A4E8-4ACC-AA3C-6631A673837D}">
      <dgm:prSet/>
      <dgm:spPr/>
      <dgm:t>
        <a:bodyPr/>
        <a:lstStyle/>
        <a:p>
          <a:endParaRPr lang="tr-TR" sz="1800">
            <a:latin typeface="Times New Roman" panose="02020603050405020304" pitchFamily="18" charset="0"/>
            <a:cs typeface="Times New Roman" panose="02020603050405020304" pitchFamily="18" charset="0"/>
          </a:endParaRPr>
        </a:p>
      </dgm:t>
    </dgm:pt>
    <dgm:pt modelId="{6880B4AF-8DBE-4615-BAC6-64D02A374FCC}" type="pres">
      <dgm:prSet presAssocID="{63999BFD-A3E4-4451-9C15-DC82A463DEC2}" presName="Name0" presStyleCnt="0">
        <dgm:presLayoutVars>
          <dgm:chMax val="7"/>
          <dgm:chPref val="7"/>
          <dgm:dir/>
        </dgm:presLayoutVars>
      </dgm:prSet>
      <dgm:spPr/>
      <dgm:t>
        <a:bodyPr/>
        <a:lstStyle/>
        <a:p>
          <a:endParaRPr lang="tr-TR"/>
        </a:p>
      </dgm:t>
    </dgm:pt>
    <dgm:pt modelId="{4E9E8275-351D-4F54-A494-BF24D0FB6202}" type="pres">
      <dgm:prSet presAssocID="{63999BFD-A3E4-4451-9C15-DC82A463DEC2}" presName="Name1" presStyleCnt="0"/>
      <dgm:spPr/>
    </dgm:pt>
    <dgm:pt modelId="{BA4C5FFD-6693-4F09-9BF5-1E3528ADC9FF}" type="pres">
      <dgm:prSet presAssocID="{63999BFD-A3E4-4451-9C15-DC82A463DEC2}" presName="cycle" presStyleCnt="0"/>
      <dgm:spPr/>
    </dgm:pt>
    <dgm:pt modelId="{45410FEF-EF30-4091-8B78-57FE4646C2AE}" type="pres">
      <dgm:prSet presAssocID="{63999BFD-A3E4-4451-9C15-DC82A463DEC2}" presName="srcNode" presStyleLbl="node1" presStyleIdx="0" presStyleCnt="6"/>
      <dgm:spPr/>
    </dgm:pt>
    <dgm:pt modelId="{4079D6AC-785A-44A1-A562-7A03613754F2}" type="pres">
      <dgm:prSet presAssocID="{63999BFD-A3E4-4451-9C15-DC82A463DEC2}" presName="conn" presStyleLbl="parChTrans1D2" presStyleIdx="0" presStyleCnt="1"/>
      <dgm:spPr/>
      <dgm:t>
        <a:bodyPr/>
        <a:lstStyle/>
        <a:p>
          <a:endParaRPr lang="tr-TR"/>
        </a:p>
      </dgm:t>
    </dgm:pt>
    <dgm:pt modelId="{888F0905-CD1D-4670-A313-3CE1AFB0D832}" type="pres">
      <dgm:prSet presAssocID="{63999BFD-A3E4-4451-9C15-DC82A463DEC2}" presName="extraNode" presStyleLbl="node1" presStyleIdx="0" presStyleCnt="6"/>
      <dgm:spPr/>
    </dgm:pt>
    <dgm:pt modelId="{11B44D85-DF08-40DF-8607-84244FDD59D6}" type="pres">
      <dgm:prSet presAssocID="{63999BFD-A3E4-4451-9C15-DC82A463DEC2}" presName="dstNode" presStyleLbl="node1" presStyleIdx="0" presStyleCnt="6"/>
      <dgm:spPr/>
    </dgm:pt>
    <dgm:pt modelId="{F7FC0744-A53C-47EC-B866-C29CEA717F40}" type="pres">
      <dgm:prSet presAssocID="{C14D1C5B-4C53-4C9A-8F27-46827D7BDA59}" presName="text_1" presStyleLbl="node1" presStyleIdx="0" presStyleCnt="6">
        <dgm:presLayoutVars>
          <dgm:bulletEnabled val="1"/>
        </dgm:presLayoutVars>
      </dgm:prSet>
      <dgm:spPr/>
      <dgm:t>
        <a:bodyPr/>
        <a:lstStyle/>
        <a:p>
          <a:endParaRPr lang="tr-TR"/>
        </a:p>
      </dgm:t>
    </dgm:pt>
    <dgm:pt modelId="{45BA2648-6E23-46AC-A209-CDE5588C9541}" type="pres">
      <dgm:prSet presAssocID="{C14D1C5B-4C53-4C9A-8F27-46827D7BDA59}" presName="accent_1" presStyleCnt="0"/>
      <dgm:spPr/>
    </dgm:pt>
    <dgm:pt modelId="{26E438B2-020E-4A01-AFA0-F309B0CBBF93}" type="pres">
      <dgm:prSet presAssocID="{C14D1C5B-4C53-4C9A-8F27-46827D7BDA59}" presName="accentRepeatNode" presStyleLbl="solidFgAcc1" presStyleIdx="0" presStyleCnt="6"/>
      <dgm:spPr/>
    </dgm:pt>
    <dgm:pt modelId="{2CAC143C-ADA9-4CD3-B48F-4CD37029E149}" type="pres">
      <dgm:prSet presAssocID="{F2B6AFEE-878F-4EFF-A751-1CCF05097F75}" presName="text_2" presStyleLbl="node1" presStyleIdx="1" presStyleCnt="6">
        <dgm:presLayoutVars>
          <dgm:bulletEnabled val="1"/>
        </dgm:presLayoutVars>
      </dgm:prSet>
      <dgm:spPr/>
      <dgm:t>
        <a:bodyPr/>
        <a:lstStyle/>
        <a:p>
          <a:endParaRPr lang="tr-TR"/>
        </a:p>
      </dgm:t>
    </dgm:pt>
    <dgm:pt modelId="{8B49F002-2943-4525-939E-73AE64A47304}" type="pres">
      <dgm:prSet presAssocID="{F2B6AFEE-878F-4EFF-A751-1CCF05097F75}" presName="accent_2" presStyleCnt="0"/>
      <dgm:spPr/>
    </dgm:pt>
    <dgm:pt modelId="{B71EE674-49E2-499F-8CAD-9BFC9A0C76B8}" type="pres">
      <dgm:prSet presAssocID="{F2B6AFEE-878F-4EFF-A751-1CCF05097F75}" presName="accentRepeatNode" presStyleLbl="solidFgAcc1" presStyleIdx="1" presStyleCnt="6"/>
      <dgm:spPr/>
    </dgm:pt>
    <dgm:pt modelId="{BEF275CF-2F54-4D83-A818-AA9573A2DB0F}" type="pres">
      <dgm:prSet presAssocID="{E89E0E06-41CA-4D33-A75A-449DC3037914}" presName="text_3" presStyleLbl="node1" presStyleIdx="2" presStyleCnt="6">
        <dgm:presLayoutVars>
          <dgm:bulletEnabled val="1"/>
        </dgm:presLayoutVars>
      </dgm:prSet>
      <dgm:spPr/>
      <dgm:t>
        <a:bodyPr/>
        <a:lstStyle/>
        <a:p>
          <a:endParaRPr lang="tr-TR"/>
        </a:p>
      </dgm:t>
    </dgm:pt>
    <dgm:pt modelId="{E7F03096-6DFF-4507-A557-D4A7BA276EA7}" type="pres">
      <dgm:prSet presAssocID="{E89E0E06-41CA-4D33-A75A-449DC3037914}" presName="accent_3" presStyleCnt="0"/>
      <dgm:spPr/>
    </dgm:pt>
    <dgm:pt modelId="{A4ADC303-2CC8-491F-9111-2D3B8347A0F1}" type="pres">
      <dgm:prSet presAssocID="{E89E0E06-41CA-4D33-A75A-449DC3037914}" presName="accentRepeatNode" presStyleLbl="solidFgAcc1" presStyleIdx="2" presStyleCnt="6"/>
      <dgm:spPr/>
    </dgm:pt>
    <dgm:pt modelId="{6B7416DC-577D-4E60-AD0C-567040536CEE}" type="pres">
      <dgm:prSet presAssocID="{3AF7E591-7A7C-46AA-9F39-6BF418AE5366}" presName="text_4" presStyleLbl="node1" presStyleIdx="3" presStyleCnt="6">
        <dgm:presLayoutVars>
          <dgm:bulletEnabled val="1"/>
        </dgm:presLayoutVars>
      </dgm:prSet>
      <dgm:spPr/>
      <dgm:t>
        <a:bodyPr/>
        <a:lstStyle/>
        <a:p>
          <a:endParaRPr lang="tr-TR"/>
        </a:p>
      </dgm:t>
    </dgm:pt>
    <dgm:pt modelId="{4A176F84-363D-472A-8D1A-2681A4D4CA21}" type="pres">
      <dgm:prSet presAssocID="{3AF7E591-7A7C-46AA-9F39-6BF418AE5366}" presName="accent_4" presStyleCnt="0"/>
      <dgm:spPr/>
    </dgm:pt>
    <dgm:pt modelId="{299D9765-F2AB-4575-9662-CE2D19CD0058}" type="pres">
      <dgm:prSet presAssocID="{3AF7E591-7A7C-46AA-9F39-6BF418AE5366}" presName="accentRepeatNode" presStyleLbl="solidFgAcc1" presStyleIdx="3" presStyleCnt="6"/>
      <dgm:spPr/>
    </dgm:pt>
    <dgm:pt modelId="{7A3A3C59-C2DD-4995-BEB5-62962992A98C}" type="pres">
      <dgm:prSet presAssocID="{1805F4C1-9F34-46CF-ACA0-F30A5EBB93AB}" presName="text_5" presStyleLbl="node1" presStyleIdx="4" presStyleCnt="6">
        <dgm:presLayoutVars>
          <dgm:bulletEnabled val="1"/>
        </dgm:presLayoutVars>
      </dgm:prSet>
      <dgm:spPr/>
      <dgm:t>
        <a:bodyPr/>
        <a:lstStyle/>
        <a:p>
          <a:endParaRPr lang="tr-TR"/>
        </a:p>
      </dgm:t>
    </dgm:pt>
    <dgm:pt modelId="{1BA075EC-621C-4584-912C-2996141522DF}" type="pres">
      <dgm:prSet presAssocID="{1805F4C1-9F34-46CF-ACA0-F30A5EBB93AB}" presName="accent_5" presStyleCnt="0"/>
      <dgm:spPr/>
    </dgm:pt>
    <dgm:pt modelId="{E37197B9-C695-43E3-8D71-CFDCB568394E}" type="pres">
      <dgm:prSet presAssocID="{1805F4C1-9F34-46CF-ACA0-F30A5EBB93AB}" presName="accentRepeatNode" presStyleLbl="solidFgAcc1" presStyleIdx="4" presStyleCnt="6"/>
      <dgm:spPr/>
    </dgm:pt>
    <dgm:pt modelId="{04419B2D-DD02-44B6-8ECA-0F13C88EF317}" type="pres">
      <dgm:prSet presAssocID="{4C7AC03D-1DD1-486E-9072-5D0A35637E5E}" presName="text_6" presStyleLbl="node1" presStyleIdx="5" presStyleCnt="6">
        <dgm:presLayoutVars>
          <dgm:bulletEnabled val="1"/>
        </dgm:presLayoutVars>
      </dgm:prSet>
      <dgm:spPr/>
      <dgm:t>
        <a:bodyPr/>
        <a:lstStyle/>
        <a:p>
          <a:endParaRPr lang="tr-TR"/>
        </a:p>
      </dgm:t>
    </dgm:pt>
    <dgm:pt modelId="{F67510A2-A148-4F90-BD17-10E0501A2601}" type="pres">
      <dgm:prSet presAssocID="{4C7AC03D-1DD1-486E-9072-5D0A35637E5E}" presName="accent_6" presStyleCnt="0"/>
      <dgm:spPr/>
    </dgm:pt>
    <dgm:pt modelId="{DC0FACED-8E9C-4B12-8CF0-E5D1BE814171}" type="pres">
      <dgm:prSet presAssocID="{4C7AC03D-1DD1-486E-9072-5D0A35637E5E}" presName="accentRepeatNode" presStyleLbl="solidFgAcc1" presStyleIdx="5" presStyleCnt="6"/>
      <dgm:spPr/>
    </dgm:pt>
  </dgm:ptLst>
  <dgm:cxnLst>
    <dgm:cxn modelId="{80360237-A632-4CAE-8C23-546A74DA986B}" type="presOf" srcId="{F2B6AFEE-878F-4EFF-A751-1CCF05097F75}" destId="{2CAC143C-ADA9-4CD3-B48F-4CD37029E149}" srcOrd="0" destOrd="0" presId="urn:microsoft.com/office/officeart/2008/layout/VerticalCurvedList"/>
    <dgm:cxn modelId="{BF495404-7C55-473B-B825-19D229A6214D}" srcId="{63999BFD-A3E4-4451-9C15-DC82A463DEC2}" destId="{C14D1C5B-4C53-4C9A-8F27-46827D7BDA59}" srcOrd="0" destOrd="0" parTransId="{A33F0F2B-B457-4BDD-B569-8E680A46BEDF}" sibTransId="{D7131D90-F00D-4C81-8F0C-87084E24121A}"/>
    <dgm:cxn modelId="{F3409067-3BFD-4B94-BB2A-B48D8D227D3F}" srcId="{63999BFD-A3E4-4451-9C15-DC82A463DEC2}" destId="{1805F4C1-9F34-46CF-ACA0-F30A5EBB93AB}" srcOrd="4" destOrd="0" parTransId="{74AA2E6C-C8AA-4BBD-A2BA-BE2851A15884}" sibTransId="{66F22AC1-08D9-4DE8-AAD8-238BC8690AA2}"/>
    <dgm:cxn modelId="{58F25389-5AFA-4D1E-B8CA-61C8FDC7C63B}" srcId="{63999BFD-A3E4-4451-9C15-DC82A463DEC2}" destId="{3AF7E591-7A7C-46AA-9F39-6BF418AE5366}" srcOrd="3" destOrd="0" parTransId="{ED0F51EE-B51A-409E-83A0-F9B269D34A52}" sibTransId="{41461AF1-C55E-4187-AC42-FB1BB1F1374C}"/>
    <dgm:cxn modelId="{27A25673-1658-49E1-B811-165F9888B39F}" type="presOf" srcId="{63999BFD-A3E4-4451-9C15-DC82A463DEC2}" destId="{6880B4AF-8DBE-4615-BAC6-64D02A374FCC}" srcOrd="0" destOrd="0" presId="urn:microsoft.com/office/officeart/2008/layout/VerticalCurvedList"/>
    <dgm:cxn modelId="{09BFB325-5B3F-48EB-872B-A7A86003561B}" type="presOf" srcId="{1805F4C1-9F34-46CF-ACA0-F30A5EBB93AB}" destId="{7A3A3C59-C2DD-4995-BEB5-62962992A98C}" srcOrd="0" destOrd="0" presId="urn:microsoft.com/office/officeart/2008/layout/VerticalCurvedList"/>
    <dgm:cxn modelId="{451BCA11-73E0-4E90-8736-3A6627C06089}" type="presOf" srcId="{4C7AC03D-1DD1-486E-9072-5D0A35637E5E}" destId="{04419B2D-DD02-44B6-8ECA-0F13C88EF317}" srcOrd="0" destOrd="0" presId="urn:microsoft.com/office/officeart/2008/layout/VerticalCurvedList"/>
    <dgm:cxn modelId="{51D1D68E-A4E8-4ACC-AA3C-6631A673837D}" srcId="{63999BFD-A3E4-4451-9C15-DC82A463DEC2}" destId="{4C7AC03D-1DD1-486E-9072-5D0A35637E5E}" srcOrd="5" destOrd="0" parTransId="{14DEC1A1-5421-4892-B3F5-D9FCBD3708F6}" sibTransId="{A7906782-C336-4D42-BD30-66973870318D}"/>
    <dgm:cxn modelId="{1BC14EC2-5A85-494C-8BCE-D5B84F84F6C7}" srcId="{63999BFD-A3E4-4451-9C15-DC82A463DEC2}" destId="{F2B6AFEE-878F-4EFF-A751-1CCF05097F75}" srcOrd="1" destOrd="0" parTransId="{62014567-5209-4A99-94A4-1414F7391FFD}" sibTransId="{F3184D74-CEA8-42C3-8A95-562F25D780DD}"/>
    <dgm:cxn modelId="{EFF2F60A-7BFC-4606-95C7-8FD77FB6463C}" srcId="{63999BFD-A3E4-4451-9C15-DC82A463DEC2}" destId="{E89E0E06-41CA-4D33-A75A-449DC3037914}" srcOrd="2" destOrd="0" parTransId="{13507F0D-F69E-485B-993C-C9537357FF7A}" sibTransId="{14A25CAB-E3B6-4AC2-A004-69D8285455BE}"/>
    <dgm:cxn modelId="{7A138C64-2FFA-4BBF-A2DE-86F63FFA766F}" type="presOf" srcId="{C14D1C5B-4C53-4C9A-8F27-46827D7BDA59}" destId="{F7FC0744-A53C-47EC-B866-C29CEA717F40}" srcOrd="0" destOrd="0" presId="urn:microsoft.com/office/officeart/2008/layout/VerticalCurvedList"/>
    <dgm:cxn modelId="{D9ABB853-24CB-492A-9820-F7AE2F465BA6}" type="presOf" srcId="{E89E0E06-41CA-4D33-A75A-449DC3037914}" destId="{BEF275CF-2F54-4D83-A818-AA9573A2DB0F}" srcOrd="0" destOrd="0" presId="urn:microsoft.com/office/officeart/2008/layout/VerticalCurvedList"/>
    <dgm:cxn modelId="{2DE2217B-82CF-4731-8D55-00E661D630A0}" type="presOf" srcId="{3AF7E591-7A7C-46AA-9F39-6BF418AE5366}" destId="{6B7416DC-577D-4E60-AD0C-567040536CEE}" srcOrd="0" destOrd="0" presId="urn:microsoft.com/office/officeart/2008/layout/VerticalCurvedList"/>
    <dgm:cxn modelId="{6641E94B-694B-45F1-9E0E-39F77A1A6E7B}" type="presOf" srcId="{D7131D90-F00D-4C81-8F0C-87084E24121A}" destId="{4079D6AC-785A-44A1-A562-7A03613754F2}" srcOrd="0" destOrd="0" presId="urn:microsoft.com/office/officeart/2008/layout/VerticalCurvedList"/>
    <dgm:cxn modelId="{EFB590D2-1DD1-4C57-AE89-2933521D67A6}" type="presParOf" srcId="{6880B4AF-8DBE-4615-BAC6-64D02A374FCC}" destId="{4E9E8275-351D-4F54-A494-BF24D0FB6202}" srcOrd="0" destOrd="0" presId="urn:microsoft.com/office/officeart/2008/layout/VerticalCurvedList"/>
    <dgm:cxn modelId="{A8DAFD13-1E35-4245-A31F-1D33215E6115}" type="presParOf" srcId="{4E9E8275-351D-4F54-A494-BF24D0FB6202}" destId="{BA4C5FFD-6693-4F09-9BF5-1E3528ADC9FF}" srcOrd="0" destOrd="0" presId="urn:microsoft.com/office/officeart/2008/layout/VerticalCurvedList"/>
    <dgm:cxn modelId="{8B976337-A7C2-437A-959A-42C345D30208}" type="presParOf" srcId="{BA4C5FFD-6693-4F09-9BF5-1E3528ADC9FF}" destId="{45410FEF-EF30-4091-8B78-57FE4646C2AE}" srcOrd="0" destOrd="0" presId="urn:microsoft.com/office/officeart/2008/layout/VerticalCurvedList"/>
    <dgm:cxn modelId="{1618C299-5039-48D8-B412-DCD5F537F353}" type="presParOf" srcId="{BA4C5FFD-6693-4F09-9BF5-1E3528ADC9FF}" destId="{4079D6AC-785A-44A1-A562-7A03613754F2}" srcOrd="1" destOrd="0" presId="urn:microsoft.com/office/officeart/2008/layout/VerticalCurvedList"/>
    <dgm:cxn modelId="{EC46D77B-5FDF-448D-985D-031C5B84D980}" type="presParOf" srcId="{BA4C5FFD-6693-4F09-9BF5-1E3528ADC9FF}" destId="{888F0905-CD1D-4670-A313-3CE1AFB0D832}" srcOrd="2" destOrd="0" presId="urn:microsoft.com/office/officeart/2008/layout/VerticalCurvedList"/>
    <dgm:cxn modelId="{DB0D56A0-6534-44CC-B708-6FC5E5CB46B5}" type="presParOf" srcId="{BA4C5FFD-6693-4F09-9BF5-1E3528ADC9FF}" destId="{11B44D85-DF08-40DF-8607-84244FDD59D6}" srcOrd="3" destOrd="0" presId="urn:microsoft.com/office/officeart/2008/layout/VerticalCurvedList"/>
    <dgm:cxn modelId="{47D8AF64-C4F1-4A16-B1E6-21C06BA3A780}" type="presParOf" srcId="{4E9E8275-351D-4F54-A494-BF24D0FB6202}" destId="{F7FC0744-A53C-47EC-B866-C29CEA717F40}" srcOrd="1" destOrd="0" presId="urn:microsoft.com/office/officeart/2008/layout/VerticalCurvedList"/>
    <dgm:cxn modelId="{96E663B5-4525-4CC7-9C22-103053144B4E}" type="presParOf" srcId="{4E9E8275-351D-4F54-A494-BF24D0FB6202}" destId="{45BA2648-6E23-46AC-A209-CDE5588C9541}" srcOrd="2" destOrd="0" presId="urn:microsoft.com/office/officeart/2008/layout/VerticalCurvedList"/>
    <dgm:cxn modelId="{4B68A8B3-9218-4115-8929-7F703A3B9985}" type="presParOf" srcId="{45BA2648-6E23-46AC-A209-CDE5588C9541}" destId="{26E438B2-020E-4A01-AFA0-F309B0CBBF93}" srcOrd="0" destOrd="0" presId="urn:microsoft.com/office/officeart/2008/layout/VerticalCurvedList"/>
    <dgm:cxn modelId="{6ACD74D4-7DFD-4D3F-80CF-929816F1F391}" type="presParOf" srcId="{4E9E8275-351D-4F54-A494-BF24D0FB6202}" destId="{2CAC143C-ADA9-4CD3-B48F-4CD37029E149}" srcOrd="3" destOrd="0" presId="urn:microsoft.com/office/officeart/2008/layout/VerticalCurvedList"/>
    <dgm:cxn modelId="{E4967E35-FF6F-473E-9127-B067052841D5}" type="presParOf" srcId="{4E9E8275-351D-4F54-A494-BF24D0FB6202}" destId="{8B49F002-2943-4525-939E-73AE64A47304}" srcOrd="4" destOrd="0" presId="urn:microsoft.com/office/officeart/2008/layout/VerticalCurvedList"/>
    <dgm:cxn modelId="{96E08B0F-50DF-4A1F-8E3C-CE53AE1CA92F}" type="presParOf" srcId="{8B49F002-2943-4525-939E-73AE64A47304}" destId="{B71EE674-49E2-499F-8CAD-9BFC9A0C76B8}" srcOrd="0" destOrd="0" presId="urn:microsoft.com/office/officeart/2008/layout/VerticalCurvedList"/>
    <dgm:cxn modelId="{F7427969-B483-43C3-BD8A-0874664E6480}" type="presParOf" srcId="{4E9E8275-351D-4F54-A494-BF24D0FB6202}" destId="{BEF275CF-2F54-4D83-A818-AA9573A2DB0F}" srcOrd="5" destOrd="0" presId="urn:microsoft.com/office/officeart/2008/layout/VerticalCurvedList"/>
    <dgm:cxn modelId="{D45FC90F-3142-46F4-8B85-B86FA2EB9CE3}" type="presParOf" srcId="{4E9E8275-351D-4F54-A494-BF24D0FB6202}" destId="{E7F03096-6DFF-4507-A557-D4A7BA276EA7}" srcOrd="6" destOrd="0" presId="urn:microsoft.com/office/officeart/2008/layout/VerticalCurvedList"/>
    <dgm:cxn modelId="{46CBF175-2B56-43E4-B72C-CFD17856AB1C}" type="presParOf" srcId="{E7F03096-6DFF-4507-A557-D4A7BA276EA7}" destId="{A4ADC303-2CC8-491F-9111-2D3B8347A0F1}" srcOrd="0" destOrd="0" presId="urn:microsoft.com/office/officeart/2008/layout/VerticalCurvedList"/>
    <dgm:cxn modelId="{407F03EB-AAC7-410A-B6BC-FD6CA7C7F89A}" type="presParOf" srcId="{4E9E8275-351D-4F54-A494-BF24D0FB6202}" destId="{6B7416DC-577D-4E60-AD0C-567040536CEE}" srcOrd="7" destOrd="0" presId="urn:microsoft.com/office/officeart/2008/layout/VerticalCurvedList"/>
    <dgm:cxn modelId="{014D2E9F-0A46-419B-B06F-4EA677193590}" type="presParOf" srcId="{4E9E8275-351D-4F54-A494-BF24D0FB6202}" destId="{4A176F84-363D-472A-8D1A-2681A4D4CA21}" srcOrd="8" destOrd="0" presId="urn:microsoft.com/office/officeart/2008/layout/VerticalCurvedList"/>
    <dgm:cxn modelId="{005FC45D-D0D5-40E1-94A2-00775F94B84F}" type="presParOf" srcId="{4A176F84-363D-472A-8D1A-2681A4D4CA21}" destId="{299D9765-F2AB-4575-9662-CE2D19CD0058}" srcOrd="0" destOrd="0" presId="urn:microsoft.com/office/officeart/2008/layout/VerticalCurvedList"/>
    <dgm:cxn modelId="{14F9FF7E-381B-43A3-94D4-4C6FCFF13717}" type="presParOf" srcId="{4E9E8275-351D-4F54-A494-BF24D0FB6202}" destId="{7A3A3C59-C2DD-4995-BEB5-62962992A98C}" srcOrd="9" destOrd="0" presId="urn:microsoft.com/office/officeart/2008/layout/VerticalCurvedList"/>
    <dgm:cxn modelId="{BC4E8DA9-746C-4090-A879-D8409D9DCB71}" type="presParOf" srcId="{4E9E8275-351D-4F54-A494-BF24D0FB6202}" destId="{1BA075EC-621C-4584-912C-2996141522DF}" srcOrd="10" destOrd="0" presId="urn:microsoft.com/office/officeart/2008/layout/VerticalCurvedList"/>
    <dgm:cxn modelId="{41494BDE-52B9-4F9C-882A-FB1E829323A9}" type="presParOf" srcId="{1BA075EC-621C-4584-912C-2996141522DF}" destId="{E37197B9-C695-43E3-8D71-CFDCB568394E}" srcOrd="0" destOrd="0" presId="urn:microsoft.com/office/officeart/2008/layout/VerticalCurvedList"/>
    <dgm:cxn modelId="{0D0DCD3E-F3EE-4C16-AAEC-67EB4CCAEB83}" type="presParOf" srcId="{4E9E8275-351D-4F54-A494-BF24D0FB6202}" destId="{04419B2D-DD02-44B6-8ECA-0F13C88EF317}" srcOrd="11" destOrd="0" presId="urn:microsoft.com/office/officeart/2008/layout/VerticalCurvedList"/>
    <dgm:cxn modelId="{9E874424-8FB5-47D1-985C-B466E9039024}" type="presParOf" srcId="{4E9E8275-351D-4F54-A494-BF24D0FB6202}" destId="{F67510A2-A148-4F90-BD17-10E0501A2601}" srcOrd="12" destOrd="0" presId="urn:microsoft.com/office/officeart/2008/layout/VerticalCurvedList"/>
    <dgm:cxn modelId="{E90F6976-DCFB-4CED-AB8D-79D6E0724F93}" type="presParOf" srcId="{F67510A2-A148-4F90-BD17-10E0501A2601}" destId="{DC0FACED-8E9C-4B12-8CF0-E5D1BE81417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6FCB56-C645-4765-AC08-2B842F984F99}" type="doc">
      <dgm:prSet loTypeId="urn:microsoft.com/office/officeart/2005/8/layout/hierarchy4" loCatId="list" qsTypeId="urn:microsoft.com/office/officeart/2005/8/quickstyle/3d3" qsCatId="3D" csTypeId="urn:microsoft.com/office/officeart/2005/8/colors/accent0_2" csCatId="mainScheme" phldr="1"/>
      <dgm:spPr/>
      <dgm:t>
        <a:bodyPr/>
        <a:lstStyle/>
        <a:p>
          <a:endParaRPr lang="tr-TR"/>
        </a:p>
      </dgm:t>
    </dgm:pt>
    <dgm:pt modelId="{8D1BF342-B12B-4626-9AB5-D45FD6FA0CF5}">
      <dgm:prSet custT="1"/>
      <dgm:spPr/>
      <dgm:t>
        <a:bodyPr/>
        <a:lstStyle/>
        <a:p>
          <a:pPr algn="ctr" rtl="0"/>
          <a:r>
            <a:rPr lang="tr-TR" sz="1800" dirty="0">
              <a:solidFill>
                <a:schemeClr val="tx1">
                  <a:lumMod val="85000"/>
                  <a:lumOff val="15000"/>
                </a:schemeClr>
              </a:solidFill>
              <a:latin typeface="Garamond" panose="02020404030301010803" pitchFamily="18" charset="0"/>
              <a:cs typeface="Segoe UI" panose="020B0502040204020203" pitchFamily="34" charset="0"/>
            </a:rPr>
            <a:t>Riskleri yönetmek ve kurumun hedeflerini gerçekleştirmek üzere uygulamaya konulan politikalar ve prosedürlerdir.</a:t>
          </a:r>
        </a:p>
      </dgm:t>
    </dgm:pt>
    <dgm:pt modelId="{9042B007-1B49-4B1A-B85D-AAD8B231A12A}" type="parTrans" cxnId="{7155647A-2707-45EF-AB12-0E9ED05977A7}">
      <dgm:prSet/>
      <dgm:spPr/>
      <dgm:t>
        <a:bodyPr/>
        <a:lstStyle/>
        <a:p>
          <a:endParaRPr lang="tr-TR" sz="1400">
            <a:latin typeface="Garamond" panose="02020404030301010803" pitchFamily="18" charset="0"/>
          </a:endParaRPr>
        </a:p>
      </dgm:t>
    </dgm:pt>
    <dgm:pt modelId="{DA062FB3-129D-4086-A6C0-41760E390666}" type="sibTrans" cxnId="{7155647A-2707-45EF-AB12-0E9ED05977A7}">
      <dgm:prSet/>
      <dgm:spPr/>
      <dgm:t>
        <a:bodyPr/>
        <a:lstStyle/>
        <a:p>
          <a:endParaRPr lang="tr-TR" sz="1400">
            <a:latin typeface="Garamond" panose="02020404030301010803" pitchFamily="18" charset="0"/>
          </a:endParaRPr>
        </a:p>
      </dgm:t>
    </dgm:pt>
    <dgm:pt modelId="{95509AEC-0FFF-4FA9-8E88-92ADE98073C3}">
      <dgm:prSet custT="1"/>
      <dgm:spPr/>
      <dgm:t>
        <a:bodyPr/>
        <a:lstStyle/>
        <a:p>
          <a:pPr algn="ctr" rtl="0"/>
          <a:r>
            <a:rPr lang="tr-TR" sz="1800" b="1" dirty="0">
              <a:latin typeface="Garamond" panose="02020404030301010803" pitchFamily="18" charset="0"/>
              <a:cs typeface="Segoe UI" panose="020B0502040204020203" pitchFamily="34" charset="0"/>
            </a:rPr>
            <a:t>Etkin olmaları için;</a:t>
          </a:r>
          <a:endParaRPr lang="tr-TR" sz="1800" dirty="0">
            <a:latin typeface="Garamond" panose="02020404030301010803" pitchFamily="18" charset="0"/>
            <a:cs typeface="Segoe UI" panose="020B0502040204020203" pitchFamily="34" charset="0"/>
          </a:endParaRPr>
        </a:p>
      </dgm:t>
    </dgm:pt>
    <dgm:pt modelId="{A83C5C3D-486F-4F8E-8042-4342D359B4EB}" type="parTrans" cxnId="{1FB77D94-4001-4248-AC44-DED3141225CD}">
      <dgm:prSet/>
      <dgm:spPr/>
      <dgm:t>
        <a:bodyPr/>
        <a:lstStyle/>
        <a:p>
          <a:endParaRPr lang="tr-TR" sz="1400">
            <a:latin typeface="Garamond" panose="02020404030301010803" pitchFamily="18" charset="0"/>
          </a:endParaRPr>
        </a:p>
      </dgm:t>
    </dgm:pt>
    <dgm:pt modelId="{EB49CDF3-B87E-4F1F-925A-24E3D02EBFB8}" type="sibTrans" cxnId="{1FB77D94-4001-4248-AC44-DED3141225CD}">
      <dgm:prSet/>
      <dgm:spPr/>
      <dgm:t>
        <a:bodyPr/>
        <a:lstStyle/>
        <a:p>
          <a:endParaRPr lang="tr-TR" sz="1400">
            <a:latin typeface="Garamond" panose="02020404030301010803" pitchFamily="18" charset="0"/>
          </a:endParaRPr>
        </a:p>
      </dgm:t>
    </dgm:pt>
    <dgm:pt modelId="{E62F1D67-A52C-4EF7-9A65-4A54C86FFEA1}">
      <dgm:prSet custT="1"/>
      <dgm:spPr/>
      <dgm:t>
        <a:bodyPr/>
        <a:lstStyle/>
        <a:p>
          <a:pPr algn="ctr" rtl="0"/>
          <a:r>
            <a:rPr lang="tr-TR" sz="1800" dirty="0">
              <a:solidFill>
                <a:schemeClr val="tx1">
                  <a:lumMod val="85000"/>
                  <a:lumOff val="15000"/>
                </a:schemeClr>
              </a:solidFill>
              <a:latin typeface="Garamond" panose="02020404030301010803" pitchFamily="18" charset="0"/>
              <a:cs typeface="Segoe UI" panose="020B0502040204020203" pitchFamily="34" charset="0"/>
            </a:rPr>
            <a:t>Kontrol faaliyetlerinin amaca uygun olması, </a:t>
          </a:r>
        </a:p>
      </dgm:t>
    </dgm:pt>
    <dgm:pt modelId="{06426704-D50F-44C2-97DE-4389803BF818}" type="parTrans" cxnId="{CF876B4F-E929-4F1C-83A3-07ADBE5EFCF5}">
      <dgm:prSet/>
      <dgm:spPr/>
      <dgm:t>
        <a:bodyPr/>
        <a:lstStyle/>
        <a:p>
          <a:endParaRPr lang="tr-TR" sz="1400">
            <a:latin typeface="Garamond" panose="02020404030301010803" pitchFamily="18" charset="0"/>
          </a:endParaRPr>
        </a:p>
      </dgm:t>
    </dgm:pt>
    <dgm:pt modelId="{47363B2E-5BA3-4058-93BE-43669322934E}" type="sibTrans" cxnId="{CF876B4F-E929-4F1C-83A3-07ADBE5EFCF5}">
      <dgm:prSet/>
      <dgm:spPr/>
      <dgm:t>
        <a:bodyPr/>
        <a:lstStyle/>
        <a:p>
          <a:endParaRPr lang="tr-TR" sz="1400">
            <a:latin typeface="Garamond" panose="02020404030301010803" pitchFamily="18" charset="0"/>
          </a:endParaRPr>
        </a:p>
      </dgm:t>
    </dgm:pt>
    <dgm:pt modelId="{6C5270D0-4A82-4B2F-B8A1-7F107212C272}">
      <dgm:prSet custT="1"/>
      <dgm:spPr/>
      <dgm:t>
        <a:bodyPr/>
        <a:lstStyle/>
        <a:p>
          <a:pPr marL="0" lvl="0" indent="0" algn="ctr" defTabSz="711200" rtl="0">
            <a:lnSpc>
              <a:spcPct val="90000"/>
            </a:lnSpc>
            <a:spcBef>
              <a:spcPct val="0"/>
            </a:spcBef>
            <a:spcAft>
              <a:spcPct val="35000"/>
            </a:spcAft>
            <a:buNone/>
          </a:pPr>
          <a:r>
            <a:rPr lang="tr-TR" sz="1800" kern="1200" dirty="0">
              <a:solidFill>
                <a:schemeClr val="tx1">
                  <a:lumMod val="85000"/>
                  <a:lumOff val="15000"/>
                </a:schemeClr>
              </a:solidFill>
              <a:latin typeface="Garamond" panose="02020404030301010803" pitchFamily="18" charset="0"/>
              <a:ea typeface="+mn-ea"/>
              <a:cs typeface="Segoe UI" panose="020B0502040204020203" pitchFamily="34" charset="0"/>
            </a:rPr>
            <a:t>Anlaşılabilir ve doğrudan riskle ilgili olması</a:t>
          </a:r>
        </a:p>
      </dgm:t>
    </dgm:pt>
    <dgm:pt modelId="{E51F7DEB-589E-4012-9799-97E3F7DB2D83}" type="parTrans" cxnId="{90C53B8F-44FE-4670-8866-6DCBB3B643A3}">
      <dgm:prSet/>
      <dgm:spPr/>
      <dgm:t>
        <a:bodyPr/>
        <a:lstStyle/>
        <a:p>
          <a:endParaRPr lang="tr-TR" sz="1400">
            <a:latin typeface="Garamond" panose="02020404030301010803" pitchFamily="18" charset="0"/>
          </a:endParaRPr>
        </a:p>
      </dgm:t>
    </dgm:pt>
    <dgm:pt modelId="{ECC2922F-2928-43B5-8617-2F2A63F02A6E}" type="sibTrans" cxnId="{90C53B8F-44FE-4670-8866-6DCBB3B643A3}">
      <dgm:prSet/>
      <dgm:spPr/>
      <dgm:t>
        <a:bodyPr/>
        <a:lstStyle/>
        <a:p>
          <a:endParaRPr lang="tr-TR" sz="1400">
            <a:latin typeface="Garamond" panose="02020404030301010803" pitchFamily="18" charset="0"/>
          </a:endParaRPr>
        </a:p>
      </dgm:t>
    </dgm:pt>
    <dgm:pt modelId="{D709A0A4-D4B5-433D-B6B3-441F6C097C58}">
      <dgm:prSet custT="1"/>
      <dgm:spPr/>
      <dgm:t>
        <a:bodyPr/>
        <a:lstStyle/>
        <a:p>
          <a:pPr marL="0" lvl="0" indent="0" algn="ctr" defTabSz="711200" rtl="0">
            <a:lnSpc>
              <a:spcPct val="90000"/>
            </a:lnSpc>
            <a:spcBef>
              <a:spcPct val="0"/>
            </a:spcBef>
            <a:spcAft>
              <a:spcPct val="35000"/>
            </a:spcAft>
            <a:buNone/>
          </a:pPr>
          <a:r>
            <a:rPr lang="tr-TR" sz="1800" kern="1200" dirty="0">
              <a:solidFill>
                <a:schemeClr val="tx1">
                  <a:lumMod val="85000"/>
                  <a:lumOff val="15000"/>
                </a:schemeClr>
              </a:solidFill>
              <a:latin typeface="Garamond" panose="02020404030301010803" pitchFamily="18" charset="0"/>
              <a:ea typeface="+mn-ea"/>
              <a:cs typeface="Segoe UI" panose="020B0502040204020203" pitchFamily="34" charset="0"/>
            </a:rPr>
            <a:t>Planlandığı şekilde uygulanabilmesi</a:t>
          </a:r>
          <a:r>
            <a:rPr lang="tr-TR" sz="1800" kern="1200" dirty="0">
              <a:solidFill>
                <a:srgbClr val="44546A">
                  <a:hueOff val="0"/>
                  <a:satOff val="0"/>
                  <a:lumOff val="0"/>
                  <a:alphaOff val="0"/>
                </a:srgbClr>
              </a:solidFill>
              <a:latin typeface="Garamond" panose="02020404030301010803" pitchFamily="18" charset="0"/>
              <a:ea typeface="+mn-ea"/>
              <a:cs typeface="Segoe UI" panose="020B0502040204020203" pitchFamily="34" charset="0"/>
            </a:rPr>
            <a:t>, </a:t>
          </a:r>
        </a:p>
      </dgm:t>
    </dgm:pt>
    <dgm:pt modelId="{C5B24014-9805-4CCD-BE50-2E5299E1801D}" type="parTrans" cxnId="{3134D98F-C2E4-48CE-B0AB-D707A359F5CC}">
      <dgm:prSet/>
      <dgm:spPr/>
      <dgm:t>
        <a:bodyPr/>
        <a:lstStyle/>
        <a:p>
          <a:endParaRPr lang="tr-TR" sz="1400">
            <a:latin typeface="Garamond" panose="02020404030301010803" pitchFamily="18" charset="0"/>
          </a:endParaRPr>
        </a:p>
      </dgm:t>
    </dgm:pt>
    <dgm:pt modelId="{6E45BDC3-CED3-44FC-A42E-0DCF7BD84B52}" type="sibTrans" cxnId="{3134D98F-C2E4-48CE-B0AB-D707A359F5CC}">
      <dgm:prSet/>
      <dgm:spPr/>
      <dgm:t>
        <a:bodyPr/>
        <a:lstStyle/>
        <a:p>
          <a:endParaRPr lang="tr-TR" sz="1400">
            <a:latin typeface="Garamond" panose="02020404030301010803" pitchFamily="18" charset="0"/>
          </a:endParaRPr>
        </a:p>
      </dgm:t>
    </dgm:pt>
    <dgm:pt modelId="{E7BCE191-68ED-4B64-8167-4617E94C89A2}">
      <dgm:prSet custT="1"/>
      <dgm:spPr/>
      <dgm:t>
        <a:bodyPr/>
        <a:lstStyle/>
        <a:p>
          <a:pPr marL="0" lvl="0" indent="0" algn="ctr" defTabSz="711200" rtl="0">
            <a:lnSpc>
              <a:spcPct val="90000"/>
            </a:lnSpc>
            <a:spcBef>
              <a:spcPct val="0"/>
            </a:spcBef>
            <a:spcAft>
              <a:spcPct val="35000"/>
            </a:spcAft>
            <a:buNone/>
          </a:pPr>
          <a:r>
            <a:rPr lang="tr-TR" sz="1800" kern="1200" dirty="0">
              <a:solidFill>
                <a:schemeClr val="tx1">
                  <a:lumMod val="85000"/>
                  <a:lumOff val="15000"/>
                </a:schemeClr>
              </a:solidFill>
              <a:latin typeface="Garamond" panose="02020404030301010803" pitchFamily="18" charset="0"/>
              <a:ea typeface="+mn-ea"/>
              <a:cs typeface="Segoe UI" panose="020B0502040204020203" pitchFamily="34" charset="0"/>
            </a:rPr>
            <a:t>Maliyetlerinin makul olması, </a:t>
          </a:r>
        </a:p>
      </dgm:t>
    </dgm:pt>
    <dgm:pt modelId="{671EA91D-EC30-431F-9F25-F1667E44040B}" type="parTrans" cxnId="{47F6C709-5413-46CA-B92C-EDE17DE3D977}">
      <dgm:prSet/>
      <dgm:spPr/>
      <dgm:t>
        <a:bodyPr/>
        <a:lstStyle/>
        <a:p>
          <a:endParaRPr lang="tr-TR" sz="1400">
            <a:latin typeface="Garamond" panose="02020404030301010803" pitchFamily="18" charset="0"/>
          </a:endParaRPr>
        </a:p>
      </dgm:t>
    </dgm:pt>
    <dgm:pt modelId="{F03F6E55-9F29-4A0B-8CA9-AE53C5F53E00}" type="sibTrans" cxnId="{47F6C709-5413-46CA-B92C-EDE17DE3D977}">
      <dgm:prSet/>
      <dgm:spPr/>
      <dgm:t>
        <a:bodyPr/>
        <a:lstStyle/>
        <a:p>
          <a:endParaRPr lang="tr-TR" sz="1400">
            <a:latin typeface="Garamond" panose="02020404030301010803" pitchFamily="18" charset="0"/>
          </a:endParaRPr>
        </a:p>
      </dgm:t>
    </dgm:pt>
    <dgm:pt modelId="{A1272195-B641-466D-BEF3-D2A4DE8C015C}">
      <dgm:prSet custT="1"/>
      <dgm:spPr/>
      <dgm:t>
        <a:bodyPr/>
        <a:lstStyle/>
        <a:p>
          <a:pPr marL="0" lvl="0" indent="0" algn="ctr" defTabSz="711200" rtl="0">
            <a:lnSpc>
              <a:spcPct val="90000"/>
            </a:lnSpc>
            <a:spcBef>
              <a:spcPct val="0"/>
            </a:spcBef>
            <a:spcAft>
              <a:spcPct val="35000"/>
            </a:spcAft>
            <a:buNone/>
          </a:pPr>
          <a:r>
            <a:rPr lang="tr-TR" sz="1800" kern="1200" dirty="0">
              <a:solidFill>
                <a:schemeClr val="tx1">
                  <a:lumMod val="85000"/>
                  <a:lumOff val="15000"/>
                </a:schemeClr>
              </a:solidFill>
              <a:latin typeface="Garamond" panose="02020404030301010803" pitchFamily="18" charset="0"/>
              <a:ea typeface="+mn-ea"/>
              <a:cs typeface="Segoe UI" panose="020B0502040204020203" pitchFamily="34" charset="0"/>
            </a:rPr>
            <a:t>Hedeflerle doğrudan bağlantılı olması gerekir. </a:t>
          </a:r>
        </a:p>
      </dgm:t>
    </dgm:pt>
    <dgm:pt modelId="{83E7C902-1584-42F7-8226-94CCA387A518}" type="parTrans" cxnId="{A9CE9754-CC22-46EF-81D5-CAC44B79A006}">
      <dgm:prSet/>
      <dgm:spPr/>
      <dgm:t>
        <a:bodyPr/>
        <a:lstStyle/>
        <a:p>
          <a:endParaRPr lang="tr-TR" sz="1400">
            <a:latin typeface="Garamond" panose="02020404030301010803" pitchFamily="18" charset="0"/>
          </a:endParaRPr>
        </a:p>
      </dgm:t>
    </dgm:pt>
    <dgm:pt modelId="{7A129C1B-6794-41AB-9FBF-BEEAE14FCD8C}" type="sibTrans" cxnId="{A9CE9754-CC22-46EF-81D5-CAC44B79A006}">
      <dgm:prSet/>
      <dgm:spPr/>
      <dgm:t>
        <a:bodyPr/>
        <a:lstStyle/>
        <a:p>
          <a:endParaRPr lang="tr-TR" sz="1400">
            <a:latin typeface="Garamond" panose="02020404030301010803" pitchFamily="18" charset="0"/>
          </a:endParaRPr>
        </a:p>
      </dgm:t>
    </dgm:pt>
    <dgm:pt modelId="{5FA255CC-F172-41C6-A570-B1E8D94BCA6C}" type="pres">
      <dgm:prSet presAssocID="{DE6FCB56-C645-4765-AC08-2B842F984F99}" presName="Name0" presStyleCnt="0">
        <dgm:presLayoutVars>
          <dgm:chPref val="1"/>
          <dgm:dir/>
          <dgm:animOne val="branch"/>
          <dgm:animLvl val="lvl"/>
          <dgm:resizeHandles/>
        </dgm:presLayoutVars>
      </dgm:prSet>
      <dgm:spPr/>
      <dgm:t>
        <a:bodyPr/>
        <a:lstStyle/>
        <a:p>
          <a:endParaRPr lang="tr-TR"/>
        </a:p>
      </dgm:t>
    </dgm:pt>
    <dgm:pt modelId="{157065FD-712C-4BF4-B093-4F6290928E54}" type="pres">
      <dgm:prSet presAssocID="{8D1BF342-B12B-4626-9AB5-D45FD6FA0CF5}" presName="vertOne" presStyleCnt="0"/>
      <dgm:spPr/>
    </dgm:pt>
    <dgm:pt modelId="{E70F77AB-3E80-4FE2-8B19-FABE88239614}" type="pres">
      <dgm:prSet presAssocID="{8D1BF342-B12B-4626-9AB5-D45FD6FA0CF5}" presName="txOne" presStyleLbl="node0" presStyleIdx="0" presStyleCnt="1" custScaleY="45193" custLinFactNeighborX="139">
        <dgm:presLayoutVars>
          <dgm:chPref val="3"/>
        </dgm:presLayoutVars>
      </dgm:prSet>
      <dgm:spPr/>
      <dgm:t>
        <a:bodyPr/>
        <a:lstStyle/>
        <a:p>
          <a:endParaRPr lang="tr-TR"/>
        </a:p>
      </dgm:t>
    </dgm:pt>
    <dgm:pt modelId="{4720AF9C-14F3-481D-B64B-EDF2DFE2E449}" type="pres">
      <dgm:prSet presAssocID="{8D1BF342-B12B-4626-9AB5-D45FD6FA0CF5}" presName="parTransOne" presStyleCnt="0"/>
      <dgm:spPr/>
    </dgm:pt>
    <dgm:pt modelId="{938E1C33-9BDD-4ECC-A701-8042718878B1}" type="pres">
      <dgm:prSet presAssocID="{8D1BF342-B12B-4626-9AB5-D45FD6FA0CF5}" presName="horzOne" presStyleCnt="0"/>
      <dgm:spPr/>
    </dgm:pt>
    <dgm:pt modelId="{C35D247B-B459-4A0A-B7FB-1F5F4C142078}" type="pres">
      <dgm:prSet presAssocID="{95509AEC-0FFF-4FA9-8E88-92ADE98073C3}" presName="vertTwo" presStyleCnt="0"/>
      <dgm:spPr/>
    </dgm:pt>
    <dgm:pt modelId="{55BD39F1-F632-4FAE-B1E6-990C9196B8BF}" type="pres">
      <dgm:prSet presAssocID="{95509AEC-0FFF-4FA9-8E88-92ADE98073C3}" presName="txTwo" presStyleLbl="node2" presStyleIdx="0" presStyleCnt="1" custScaleY="19152" custLinFactNeighborY="-27894">
        <dgm:presLayoutVars>
          <dgm:chPref val="3"/>
        </dgm:presLayoutVars>
      </dgm:prSet>
      <dgm:spPr/>
      <dgm:t>
        <a:bodyPr/>
        <a:lstStyle/>
        <a:p>
          <a:endParaRPr lang="tr-TR"/>
        </a:p>
      </dgm:t>
    </dgm:pt>
    <dgm:pt modelId="{6AEF848E-E25E-49F0-9959-E6C7270768E3}" type="pres">
      <dgm:prSet presAssocID="{95509AEC-0FFF-4FA9-8E88-92ADE98073C3}" presName="parTransTwo" presStyleCnt="0"/>
      <dgm:spPr/>
    </dgm:pt>
    <dgm:pt modelId="{FFFC3AE3-1C5D-4B9D-8CE7-8B1B0EED905E}" type="pres">
      <dgm:prSet presAssocID="{95509AEC-0FFF-4FA9-8E88-92ADE98073C3}" presName="horzTwo" presStyleCnt="0"/>
      <dgm:spPr/>
    </dgm:pt>
    <dgm:pt modelId="{9BD1E14A-D71A-4A80-A794-A9571EC39699}" type="pres">
      <dgm:prSet presAssocID="{E62F1D67-A52C-4EF7-9A65-4A54C86FFEA1}" presName="vertThree" presStyleCnt="0"/>
      <dgm:spPr/>
    </dgm:pt>
    <dgm:pt modelId="{E597695D-EBA8-4DAF-BA9B-B6466A74BC24}" type="pres">
      <dgm:prSet presAssocID="{E62F1D67-A52C-4EF7-9A65-4A54C86FFEA1}" presName="txThree" presStyleLbl="node3" presStyleIdx="0" presStyleCnt="5" custScaleY="81249" custLinFactNeighborY="-3354">
        <dgm:presLayoutVars>
          <dgm:chPref val="3"/>
        </dgm:presLayoutVars>
      </dgm:prSet>
      <dgm:spPr/>
      <dgm:t>
        <a:bodyPr/>
        <a:lstStyle/>
        <a:p>
          <a:endParaRPr lang="tr-TR"/>
        </a:p>
      </dgm:t>
    </dgm:pt>
    <dgm:pt modelId="{FEC8690C-291F-46C6-9397-A01B758BC45D}" type="pres">
      <dgm:prSet presAssocID="{E62F1D67-A52C-4EF7-9A65-4A54C86FFEA1}" presName="horzThree" presStyleCnt="0"/>
      <dgm:spPr/>
    </dgm:pt>
    <dgm:pt modelId="{BBB18D8D-F530-4DBF-8C3B-6E086EAE64CA}" type="pres">
      <dgm:prSet presAssocID="{47363B2E-5BA3-4058-93BE-43669322934E}" presName="sibSpaceThree" presStyleCnt="0"/>
      <dgm:spPr/>
    </dgm:pt>
    <dgm:pt modelId="{38260B6A-E1CF-4919-A18E-091911294223}" type="pres">
      <dgm:prSet presAssocID="{6C5270D0-4A82-4B2F-B8A1-7F107212C272}" presName="vertThree" presStyleCnt="0"/>
      <dgm:spPr/>
    </dgm:pt>
    <dgm:pt modelId="{5CA68692-BE17-4140-8811-27F2E48E4D9D}" type="pres">
      <dgm:prSet presAssocID="{6C5270D0-4A82-4B2F-B8A1-7F107212C272}" presName="txThree" presStyleLbl="node3" presStyleIdx="1" presStyleCnt="5" custScaleY="81249" custLinFactNeighborY="-3354">
        <dgm:presLayoutVars>
          <dgm:chPref val="3"/>
        </dgm:presLayoutVars>
      </dgm:prSet>
      <dgm:spPr/>
      <dgm:t>
        <a:bodyPr/>
        <a:lstStyle/>
        <a:p>
          <a:endParaRPr lang="tr-TR"/>
        </a:p>
      </dgm:t>
    </dgm:pt>
    <dgm:pt modelId="{B13783E8-6824-4029-BFDB-4D5967D341E4}" type="pres">
      <dgm:prSet presAssocID="{6C5270D0-4A82-4B2F-B8A1-7F107212C272}" presName="horzThree" presStyleCnt="0"/>
      <dgm:spPr/>
    </dgm:pt>
    <dgm:pt modelId="{897A1296-1708-4B52-BE07-A75E305B4D26}" type="pres">
      <dgm:prSet presAssocID="{ECC2922F-2928-43B5-8617-2F2A63F02A6E}" presName="sibSpaceThree" presStyleCnt="0"/>
      <dgm:spPr/>
    </dgm:pt>
    <dgm:pt modelId="{5ACBA06D-E27D-49C2-B120-04CBC97A26E0}" type="pres">
      <dgm:prSet presAssocID="{D709A0A4-D4B5-433D-B6B3-441F6C097C58}" presName="vertThree" presStyleCnt="0"/>
      <dgm:spPr/>
    </dgm:pt>
    <dgm:pt modelId="{DA9B7572-F6A9-465C-87BD-734A3B4C70D5}" type="pres">
      <dgm:prSet presAssocID="{D709A0A4-D4B5-433D-B6B3-441F6C097C58}" presName="txThree" presStyleLbl="node3" presStyleIdx="2" presStyleCnt="5" custScaleY="81221" custLinFactNeighborY="-3354">
        <dgm:presLayoutVars>
          <dgm:chPref val="3"/>
        </dgm:presLayoutVars>
      </dgm:prSet>
      <dgm:spPr/>
      <dgm:t>
        <a:bodyPr/>
        <a:lstStyle/>
        <a:p>
          <a:endParaRPr lang="tr-TR"/>
        </a:p>
      </dgm:t>
    </dgm:pt>
    <dgm:pt modelId="{1B3A8A8C-A160-4E59-9F4B-087DBE3F22F3}" type="pres">
      <dgm:prSet presAssocID="{D709A0A4-D4B5-433D-B6B3-441F6C097C58}" presName="horzThree" presStyleCnt="0"/>
      <dgm:spPr/>
    </dgm:pt>
    <dgm:pt modelId="{182B041C-D697-4826-A995-11D31864BF22}" type="pres">
      <dgm:prSet presAssocID="{6E45BDC3-CED3-44FC-A42E-0DCF7BD84B52}" presName="sibSpaceThree" presStyleCnt="0"/>
      <dgm:spPr/>
    </dgm:pt>
    <dgm:pt modelId="{C5E0137C-9E91-4877-9337-CF7F9DC7E895}" type="pres">
      <dgm:prSet presAssocID="{E7BCE191-68ED-4B64-8167-4617E94C89A2}" presName="vertThree" presStyleCnt="0"/>
      <dgm:spPr/>
    </dgm:pt>
    <dgm:pt modelId="{25B5F583-C067-4E6E-B138-66ED69B6AB7D}" type="pres">
      <dgm:prSet presAssocID="{E7BCE191-68ED-4B64-8167-4617E94C89A2}" presName="txThree" presStyleLbl="node3" presStyleIdx="3" presStyleCnt="5" custScaleY="81221" custLinFactNeighborY="-3354">
        <dgm:presLayoutVars>
          <dgm:chPref val="3"/>
        </dgm:presLayoutVars>
      </dgm:prSet>
      <dgm:spPr/>
      <dgm:t>
        <a:bodyPr/>
        <a:lstStyle/>
        <a:p>
          <a:endParaRPr lang="tr-TR"/>
        </a:p>
      </dgm:t>
    </dgm:pt>
    <dgm:pt modelId="{1708AE06-0FA1-47D6-9E02-9C4A4A7BDF4A}" type="pres">
      <dgm:prSet presAssocID="{E7BCE191-68ED-4B64-8167-4617E94C89A2}" presName="horzThree" presStyleCnt="0"/>
      <dgm:spPr/>
    </dgm:pt>
    <dgm:pt modelId="{5E24C397-3567-4E17-9C9C-648F8E7A542F}" type="pres">
      <dgm:prSet presAssocID="{F03F6E55-9F29-4A0B-8CA9-AE53C5F53E00}" presName="sibSpaceThree" presStyleCnt="0"/>
      <dgm:spPr/>
    </dgm:pt>
    <dgm:pt modelId="{950BB9E2-4AF5-41CC-BDB5-67A22F0C3265}" type="pres">
      <dgm:prSet presAssocID="{A1272195-B641-466D-BEF3-D2A4DE8C015C}" presName="vertThree" presStyleCnt="0"/>
      <dgm:spPr/>
    </dgm:pt>
    <dgm:pt modelId="{F582663C-0A68-4BEC-955E-CA947751CD22}" type="pres">
      <dgm:prSet presAssocID="{A1272195-B641-466D-BEF3-D2A4DE8C015C}" presName="txThree" presStyleLbl="node3" presStyleIdx="4" presStyleCnt="5" custScaleY="81221" custLinFactNeighborY="-3354">
        <dgm:presLayoutVars>
          <dgm:chPref val="3"/>
        </dgm:presLayoutVars>
      </dgm:prSet>
      <dgm:spPr/>
      <dgm:t>
        <a:bodyPr/>
        <a:lstStyle/>
        <a:p>
          <a:endParaRPr lang="tr-TR"/>
        </a:p>
      </dgm:t>
    </dgm:pt>
    <dgm:pt modelId="{71EC8D07-90B9-4ACF-8158-1F224336DAF8}" type="pres">
      <dgm:prSet presAssocID="{A1272195-B641-466D-BEF3-D2A4DE8C015C}" presName="horzThree" presStyleCnt="0"/>
      <dgm:spPr/>
    </dgm:pt>
  </dgm:ptLst>
  <dgm:cxnLst>
    <dgm:cxn modelId="{2379406F-B3BD-4FD9-B718-9D4D21EBDC21}" type="presOf" srcId="{95509AEC-0FFF-4FA9-8E88-92ADE98073C3}" destId="{55BD39F1-F632-4FAE-B1E6-990C9196B8BF}" srcOrd="0" destOrd="0" presId="urn:microsoft.com/office/officeart/2005/8/layout/hierarchy4"/>
    <dgm:cxn modelId="{47F6C709-5413-46CA-B92C-EDE17DE3D977}" srcId="{95509AEC-0FFF-4FA9-8E88-92ADE98073C3}" destId="{E7BCE191-68ED-4B64-8167-4617E94C89A2}" srcOrd="3" destOrd="0" parTransId="{671EA91D-EC30-431F-9F25-F1667E44040B}" sibTransId="{F03F6E55-9F29-4A0B-8CA9-AE53C5F53E00}"/>
    <dgm:cxn modelId="{A5D72AC4-9485-4F11-8A07-561E8DAB92D4}" type="presOf" srcId="{A1272195-B641-466D-BEF3-D2A4DE8C015C}" destId="{F582663C-0A68-4BEC-955E-CA947751CD22}" srcOrd="0" destOrd="0" presId="urn:microsoft.com/office/officeart/2005/8/layout/hierarchy4"/>
    <dgm:cxn modelId="{7155647A-2707-45EF-AB12-0E9ED05977A7}" srcId="{DE6FCB56-C645-4765-AC08-2B842F984F99}" destId="{8D1BF342-B12B-4626-9AB5-D45FD6FA0CF5}" srcOrd="0" destOrd="0" parTransId="{9042B007-1B49-4B1A-B85D-AAD8B231A12A}" sibTransId="{DA062FB3-129D-4086-A6C0-41760E390666}"/>
    <dgm:cxn modelId="{E5FB130E-7C25-45AA-83D3-518DE63A3158}" type="presOf" srcId="{6C5270D0-4A82-4B2F-B8A1-7F107212C272}" destId="{5CA68692-BE17-4140-8811-27F2E48E4D9D}" srcOrd="0" destOrd="0" presId="urn:microsoft.com/office/officeart/2005/8/layout/hierarchy4"/>
    <dgm:cxn modelId="{A9CE9754-CC22-46EF-81D5-CAC44B79A006}" srcId="{95509AEC-0FFF-4FA9-8E88-92ADE98073C3}" destId="{A1272195-B641-466D-BEF3-D2A4DE8C015C}" srcOrd="4" destOrd="0" parTransId="{83E7C902-1584-42F7-8226-94CCA387A518}" sibTransId="{7A129C1B-6794-41AB-9FBF-BEEAE14FCD8C}"/>
    <dgm:cxn modelId="{0787470B-3BF9-4289-9935-6A969ABEC4D3}" type="presOf" srcId="{DE6FCB56-C645-4765-AC08-2B842F984F99}" destId="{5FA255CC-F172-41C6-A570-B1E8D94BCA6C}" srcOrd="0" destOrd="0" presId="urn:microsoft.com/office/officeart/2005/8/layout/hierarchy4"/>
    <dgm:cxn modelId="{3134D98F-C2E4-48CE-B0AB-D707A359F5CC}" srcId="{95509AEC-0FFF-4FA9-8E88-92ADE98073C3}" destId="{D709A0A4-D4B5-433D-B6B3-441F6C097C58}" srcOrd="2" destOrd="0" parTransId="{C5B24014-9805-4CCD-BE50-2E5299E1801D}" sibTransId="{6E45BDC3-CED3-44FC-A42E-0DCF7BD84B52}"/>
    <dgm:cxn modelId="{90C53B8F-44FE-4670-8866-6DCBB3B643A3}" srcId="{95509AEC-0FFF-4FA9-8E88-92ADE98073C3}" destId="{6C5270D0-4A82-4B2F-B8A1-7F107212C272}" srcOrd="1" destOrd="0" parTransId="{E51F7DEB-589E-4012-9799-97E3F7DB2D83}" sibTransId="{ECC2922F-2928-43B5-8617-2F2A63F02A6E}"/>
    <dgm:cxn modelId="{61CE8BB8-5809-4EF0-B8B4-E8DC6F9C6914}" type="presOf" srcId="{E7BCE191-68ED-4B64-8167-4617E94C89A2}" destId="{25B5F583-C067-4E6E-B138-66ED69B6AB7D}" srcOrd="0" destOrd="0" presId="urn:microsoft.com/office/officeart/2005/8/layout/hierarchy4"/>
    <dgm:cxn modelId="{CF876B4F-E929-4F1C-83A3-07ADBE5EFCF5}" srcId="{95509AEC-0FFF-4FA9-8E88-92ADE98073C3}" destId="{E62F1D67-A52C-4EF7-9A65-4A54C86FFEA1}" srcOrd="0" destOrd="0" parTransId="{06426704-D50F-44C2-97DE-4389803BF818}" sibTransId="{47363B2E-5BA3-4058-93BE-43669322934E}"/>
    <dgm:cxn modelId="{1FB77D94-4001-4248-AC44-DED3141225CD}" srcId="{8D1BF342-B12B-4626-9AB5-D45FD6FA0CF5}" destId="{95509AEC-0FFF-4FA9-8E88-92ADE98073C3}" srcOrd="0" destOrd="0" parTransId="{A83C5C3D-486F-4F8E-8042-4342D359B4EB}" sibTransId="{EB49CDF3-B87E-4F1F-925A-24E3D02EBFB8}"/>
    <dgm:cxn modelId="{E20D78D8-C1F7-45CB-8674-D823A56ECC61}" type="presOf" srcId="{8D1BF342-B12B-4626-9AB5-D45FD6FA0CF5}" destId="{E70F77AB-3E80-4FE2-8B19-FABE88239614}" srcOrd="0" destOrd="0" presId="urn:microsoft.com/office/officeart/2005/8/layout/hierarchy4"/>
    <dgm:cxn modelId="{AD69802B-2006-4A04-BDD3-FC9977ACE034}" type="presOf" srcId="{D709A0A4-D4B5-433D-B6B3-441F6C097C58}" destId="{DA9B7572-F6A9-465C-87BD-734A3B4C70D5}" srcOrd="0" destOrd="0" presId="urn:microsoft.com/office/officeart/2005/8/layout/hierarchy4"/>
    <dgm:cxn modelId="{643C7894-0E15-4A35-B42F-ACA1246A7E1D}" type="presOf" srcId="{E62F1D67-A52C-4EF7-9A65-4A54C86FFEA1}" destId="{E597695D-EBA8-4DAF-BA9B-B6466A74BC24}" srcOrd="0" destOrd="0" presId="urn:microsoft.com/office/officeart/2005/8/layout/hierarchy4"/>
    <dgm:cxn modelId="{2066CBB9-6360-4064-84F4-335418C9CDFF}" type="presParOf" srcId="{5FA255CC-F172-41C6-A570-B1E8D94BCA6C}" destId="{157065FD-712C-4BF4-B093-4F6290928E54}" srcOrd="0" destOrd="0" presId="urn:microsoft.com/office/officeart/2005/8/layout/hierarchy4"/>
    <dgm:cxn modelId="{63ACB2F8-0395-4D46-851F-4B582122C5C8}" type="presParOf" srcId="{157065FD-712C-4BF4-B093-4F6290928E54}" destId="{E70F77AB-3E80-4FE2-8B19-FABE88239614}" srcOrd="0" destOrd="0" presId="urn:microsoft.com/office/officeart/2005/8/layout/hierarchy4"/>
    <dgm:cxn modelId="{42B0C15A-C1B2-4A99-95B7-67AD72348BE6}" type="presParOf" srcId="{157065FD-712C-4BF4-B093-4F6290928E54}" destId="{4720AF9C-14F3-481D-B64B-EDF2DFE2E449}" srcOrd="1" destOrd="0" presId="urn:microsoft.com/office/officeart/2005/8/layout/hierarchy4"/>
    <dgm:cxn modelId="{CDCE0E68-015E-444B-BBAD-BC3E44896C7B}" type="presParOf" srcId="{157065FD-712C-4BF4-B093-4F6290928E54}" destId="{938E1C33-9BDD-4ECC-A701-8042718878B1}" srcOrd="2" destOrd="0" presId="urn:microsoft.com/office/officeart/2005/8/layout/hierarchy4"/>
    <dgm:cxn modelId="{10120AEB-25C9-4E2E-B6D8-484013D6B4AB}" type="presParOf" srcId="{938E1C33-9BDD-4ECC-A701-8042718878B1}" destId="{C35D247B-B459-4A0A-B7FB-1F5F4C142078}" srcOrd="0" destOrd="0" presId="urn:microsoft.com/office/officeart/2005/8/layout/hierarchy4"/>
    <dgm:cxn modelId="{9F0672C8-CF8D-40DD-AF5D-1864B018BEE3}" type="presParOf" srcId="{C35D247B-B459-4A0A-B7FB-1F5F4C142078}" destId="{55BD39F1-F632-4FAE-B1E6-990C9196B8BF}" srcOrd="0" destOrd="0" presId="urn:microsoft.com/office/officeart/2005/8/layout/hierarchy4"/>
    <dgm:cxn modelId="{61488E20-FE47-4AA5-8BBF-A7FAF056CAEA}" type="presParOf" srcId="{C35D247B-B459-4A0A-B7FB-1F5F4C142078}" destId="{6AEF848E-E25E-49F0-9959-E6C7270768E3}" srcOrd="1" destOrd="0" presId="urn:microsoft.com/office/officeart/2005/8/layout/hierarchy4"/>
    <dgm:cxn modelId="{00A29EA5-4748-4B5B-B37F-4BA0682383F8}" type="presParOf" srcId="{C35D247B-B459-4A0A-B7FB-1F5F4C142078}" destId="{FFFC3AE3-1C5D-4B9D-8CE7-8B1B0EED905E}" srcOrd="2" destOrd="0" presId="urn:microsoft.com/office/officeart/2005/8/layout/hierarchy4"/>
    <dgm:cxn modelId="{012DA4F3-7E3E-407C-AF2B-4B619A4B1DCB}" type="presParOf" srcId="{FFFC3AE3-1C5D-4B9D-8CE7-8B1B0EED905E}" destId="{9BD1E14A-D71A-4A80-A794-A9571EC39699}" srcOrd="0" destOrd="0" presId="urn:microsoft.com/office/officeart/2005/8/layout/hierarchy4"/>
    <dgm:cxn modelId="{94B085C9-86FF-4731-804B-80C8EEDD69D8}" type="presParOf" srcId="{9BD1E14A-D71A-4A80-A794-A9571EC39699}" destId="{E597695D-EBA8-4DAF-BA9B-B6466A74BC24}" srcOrd="0" destOrd="0" presId="urn:microsoft.com/office/officeart/2005/8/layout/hierarchy4"/>
    <dgm:cxn modelId="{995C7A7D-5C29-4DEC-B774-0B5ADE550C5E}" type="presParOf" srcId="{9BD1E14A-D71A-4A80-A794-A9571EC39699}" destId="{FEC8690C-291F-46C6-9397-A01B758BC45D}" srcOrd="1" destOrd="0" presId="urn:microsoft.com/office/officeart/2005/8/layout/hierarchy4"/>
    <dgm:cxn modelId="{EE0824D8-DCFE-4546-8A6E-1FFC9448C2DF}" type="presParOf" srcId="{FFFC3AE3-1C5D-4B9D-8CE7-8B1B0EED905E}" destId="{BBB18D8D-F530-4DBF-8C3B-6E086EAE64CA}" srcOrd="1" destOrd="0" presId="urn:microsoft.com/office/officeart/2005/8/layout/hierarchy4"/>
    <dgm:cxn modelId="{5FF5022A-C0AD-4BE8-AD2F-3B2EF8955580}" type="presParOf" srcId="{FFFC3AE3-1C5D-4B9D-8CE7-8B1B0EED905E}" destId="{38260B6A-E1CF-4919-A18E-091911294223}" srcOrd="2" destOrd="0" presId="urn:microsoft.com/office/officeart/2005/8/layout/hierarchy4"/>
    <dgm:cxn modelId="{528426EA-B7A2-474A-B210-D661410015AA}" type="presParOf" srcId="{38260B6A-E1CF-4919-A18E-091911294223}" destId="{5CA68692-BE17-4140-8811-27F2E48E4D9D}" srcOrd="0" destOrd="0" presId="urn:microsoft.com/office/officeart/2005/8/layout/hierarchy4"/>
    <dgm:cxn modelId="{15C75050-2521-4401-AC4A-FB344C8524FF}" type="presParOf" srcId="{38260B6A-E1CF-4919-A18E-091911294223}" destId="{B13783E8-6824-4029-BFDB-4D5967D341E4}" srcOrd="1" destOrd="0" presId="urn:microsoft.com/office/officeart/2005/8/layout/hierarchy4"/>
    <dgm:cxn modelId="{6A3CF5CC-BA26-4BCF-8496-372695FDA514}" type="presParOf" srcId="{FFFC3AE3-1C5D-4B9D-8CE7-8B1B0EED905E}" destId="{897A1296-1708-4B52-BE07-A75E305B4D26}" srcOrd="3" destOrd="0" presId="urn:microsoft.com/office/officeart/2005/8/layout/hierarchy4"/>
    <dgm:cxn modelId="{91DF1E7D-5CDA-4681-8A1A-21C6FE26E5CD}" type="presParOf" srcId="{FFFC3AE3-1C5D-4B9D-8CE7-8B1B0EED905E}" destId="{5ACBA06D-E27D-49C2-B120-04CBC97A26E0}" srcOrd="4" destOrd="0" presId="urn:microsoft.com/office/officeart/2005/8/layout/hierarchy4"/>
    <dgm:cxn modelId="{200B9F06-DED3-450F-9861-EA51DDB63194}" type="presParOf" srcId="{5ACBA06D-E27D-49C2-B120-04CBC97A26E0}" destId="{DA9B7572-F6A9-465C-87BD-734A3B4C70D5}" srcOrd="0" destOrd="0" presId="urn:microsoft.com/office/officeart/2005/8/layout/hierarchy4"/>
    <dgm:cxn modelId="{FF0BFE75-13A7-4486-8D3A-6D5E7B5D55A1}" type="presParOf" srcId="{5ACBA06D-E27D-49C2-B120-04CBC97A26E0}" destId="{1B3A8A8C-A160-4E59-9F4B-087DBE3F22F3}" srcOrd="1" destOrd="0" presId="urn:microsoft.com/office/officeart/2005/8/layout/hierarchy4"/>
    <dgm:cxn modelId="{71655F55-CB33-42B7-8CFB-0EE83AC534C3}" type="presParOf" srcId="{FFFC3AE3-1C5D-4B9D-8CE7-8B1B0EED905E}" destId="{182B041C-D697-4826-A995-11D31864BF22}" srcOrd="5" destOrd="0" presId="urn:microsoft.com/office/officeart/2005/8/layout/hierarchy4"/>
    <dgm:cxn modelId="{F1813573-711C-4224-938B-5559004BE74F}" type="presParOf" srcId="{FFFC3AE3-1C5D-4B9D-8CE7-8B1B0EED905E}" destId="{C5E0137C-9E91-4877-9337-CF7F9DC7E895}" srcOrd="6" destOrd="0" presId="urn:microsoft.com/office/officeart/2005/8/layout/hierarchy4"/>
    <dgm:cxn modelId="{D9DE69ED-3252-4D85-80E5-895AA21411E4}" type="presParOf" srcId="{C5E0137C-9E91-4877-9337-CF7F9DC7E895}" destId="{25B5F583-C067-4E6E-B138-66ED69B6AB7D}" srcOrd="0" destOrd="0" presId="urn:microsoft.com/office/officeart/2005/8/layout/hierarchy4"/>
    <dgm:cxn modelId="{48187773-EEB0-4893-8B75-299DD2B07D78}" type="presParOf" srcId="{C5E0137C-9E91-4877-9337-CF7F9DC7E895}" destId="{1708AE06-0FA1-47D6-9E02-9C4A4A7BDF4A}" srcOrd="1" destOrd="0" presId="urn:microsoft.com/office/officeart/2005/8/layout/hierarchy4"/>
    <dgm:cxn modelId="{9EE66BDE-8B1F-461D-AFF5-476A1F9F61CD}" type="presParOf" srcId="{FFFC3AE3-1C5D-4B9D-8CE7-8B1B0EED905E}" destId="{5E24C397-3567-4E17-9C9C-648F8E7A542F}" srcOrd="7" destOrd="0" presId="urn:microsoft.com/office/officeart/2005/8/layout/hierarchy4"/>
    <dgm:cxn modelId="{BF4C542B-915F-46E4-B22E-674CEEC64C47}" type="presParOf" srcId="{FFFC3AE3-1C5D-4B9D-8CE7-8B1B0EED905E}" destId="{950BB9E2-4AF5-41CC-BDB5-67A22F0C3265}" srcOrd="8" destOrd="0" presId="urn:microsoft.com/office/officeart/2005/8/layout/hierarchy4"/>
    <dgm:cxn modelId="{1EEC1361-95EF-407C-BFD8-70335EE9DD51}" type="presParOf" srcId="{950BB9E2-4AF5-41CC-BDB5-67A22F0C3265}" destId="{F582663C-0A68-4BEC-955E-CA947751CD22}" srcOrd="0" destOrd="0" presId="urn:microsoft.com/office/officeart/2005/8/layout/hierarchy4"/>
    <dgm:cxn modelId="{65F298E2-3F7C-4DCB-ABC7-338D6A43A4E2}" type="presParOf" srcId="{950BB9E2-4AF5-41CC-BDB5-67A22F0C3265}" destId="{71EC8D07-90B9-4ACF-8158-1F224336DAF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9F2105-CCA7-4361-928D-89F0BCB2D8D7}"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tr-TR"/>
        </a:p>
      </dgm:t>
    </dgm:pt>
    <dgm:pt modelId="{80237087-B745-48AE-A25A-A8B4D8B2549B}">
      <dgm:prSet custT="1"/>
      <dgm:spPr/>
      <dgm:t>
        <a:bodyPr anchor="t"/>
        <a:lstStyle/>
        <a:p>
          <a:pPr algn="ctr" rtl="0"/>
          <a:endParaRPr lang="tr-TR" sz="1600" b="1">
            <a:latin typeface="Garamond" panose="02020404030301010803" pitchFamily="18" charset="0"/>
            <a:cs typeface="Segoe UI" panose="020B0502040204020203" pitchFamily="34" charset="0"/>
          </a:endParaRPr>
        </a:p>
        <a:p>
          <a:pPr algn="ctr" rtl="0"/>
          <a:r>
            <a:rPr lang="tr-TR" sz="1600" b="1">
              <a:latin typeface="Garamond" panose="02020404030301010803" pitchFamily="18" charset="0"/>
              <a:cs typeface="Segoe UI" panose="020B0502040204020203" pitchFamily="34" charset="0"/>
            </a:rPr>
            <a:t>ÖNLEYİCİ KONTROLLER</a:t>
          </a:r>
        </a:p>
        <a:p>
          <a:pPr algn="ctr" rtl="0"/>
          <a:r>
            <a:rPr lang="tr-TR" sz="1600" b="1">
              <a:latin typeface="Garamond" panose="02020404030301010803" pitchFamily="18" charset="0"/>
              <a:cs typeface="Segoe UI" panose="020B0502040204020203" pitchFamily="34" charset="0"/>
            </a:rPr>
            <a:t>  </a:t>
          </a:r>
          <a:r>
            <a:rPr lang="tr-TR" sz="1600" b="0">
              <a:latin typeface="Garamond" panose="02020404030301010803" pitchFamily="18" charset="0"/>
              <a:cs typeface="Segoe UI" panose="020B0502040204020203" pitchFamily="34" charset="0"/>
            </a:rPr>
            <a:t>Risklerin olma olasılığını azaltıp makul seviyede tutulmasına yönelik tedbirleri içerir</a:t>
          </a:r>
          <a:endParaRPr lang="tr-TR" sz="1600" b="0" dirty="0">
            <a:latin typeface="Garamond" panose="02020404030301010803" pitchFamily="18" charset="0"/>
            <a:cs typeface="Segoe UI" panose="020B0502040204020203" pitchFamily="34" charset="0"/>
          </a:endParaRPr>
        </a:p>
      </dgm:t>
    </dgm:pt>
    <dgm:pt modelId="{5FB8576C-2304-4A21-9EC0-E16AE4061263}" type="parTrans" cxnId="{1FAF985C-6BDB-40ED-A50D-B4C8EBAC5C02}">
      <dgm:prSet/>
      <dgm:spPr/>
      <dgm:t>
        <a:bodyPr/>
        <a:lstStyle/>
        <a:p>
          <a:endParaRPr lang="tr-TR" sz="1600">
            <a:latin typeface="Garamond" panose="02020404030301010803" pitchFamily="18" charset="0"/>
          </a:endParaRPr>
        </a:p>
      </dgm:t>
    </dgm:pt>
    <dgm:pt modelId="{3DE6AB7A-C23A-4BC4-9090-4EA3C5BB6A0A}" type="sibTrans" cxnId="{1FAF985C-6BDB-40ED-A50D-B4C8EBAC5C02}">
      <dgm:prSet/>
      <dgm:spPr/>
      <dgm:t>
        <a:bodyPr/>
        <a:lstStyle/>
        <a:p>
          <a:endParaRPr lang="tr-TR" sz="1600">
            <a:latin typeface="Garamond" panose="02020404030301010803" pitchFamily="18" charset="0"/>
          </a:endParaRPr>
        </a:p>
      </dgm:t>
    </dgm:pt>
    <dgm:pt modelId="{9C596C18-4916-437A-8FF1-E293E552879E}">
      <dgm:prSet custT="1"/>
      <dgm:spPr/>
      <dgm:t>
        <a:bodyPr/>
        <a:lstStyle/>
        <a:p>
          <a:pPr rtl="0"/>
          <a:r>
            <a:rPr lang="tr-TR" sz="1600" dirty="0">
              <a:latin typeface="Garamond" panose="02020404030301010803" pitchFamily="18" charset="0"/>
            </a:rPr>
            <a:t>Görevler </a:t>
          </a:r>
          <a:r>
            <a:rPr lang="tr-TR" sz="1600" dirty="0" smtClean="0">
              <a:latin typeface="Garamond" panose="02020404030301010803" pitchFamily="18" charset="0"/>
            </a:rPr>
            <a:t>Ayrılığı</a:t>
          </a:r>
          <a:endParaRPr lang="tr-TR" sz="1600" dirty="0">
            <a:latin typeface="Garamond" panose="02020404030301010803" pitchFamily="18" charset="0"/>
          </a:endParaRPr>
        </a:p>
      </dgm:t>
    </dgm:pt>
    <dgm:pt modelId="{3BBDA698-037F-43F0-8692-B547AC4C211D}" type="parTrans" cxnId="{0BC1C6D1-A6F0-4796-A84D-366C0244A676}">
      <dgm:prSet/>
      <dgm:spPr/>
      <dgm:t>
        <a:bodyPr/>
        <a:lstStyle/>
        <a:p>
          <a:endParaRPr lang="tr-TR" sz="1600">
            <a:latin typeface="Garamond" panose="02020404030301010803" pitchFamily="18" charset="0"/>
          </a:endParaRPr>
        </a:p>
      </dgm:t>
    </dgm:pt>
    <dgm:pt modelId="{FA3AEC34-A855-4C68-829B-8473873CF57A}" type="sibTrans" cxnId="{0BC1C6D1-A6F0-4796-A84D-366C0244A676}">
      <dgm:prSet/>
      <dgm:spPr/>
      <dgm:t>
        <a:bodyPr/>
        <a:lstStyle/>
        <a:p>
          <a:endParaRPr lang="tr-TR" sz="1600">
            <a:latin typeface="Garamond" panose="02020404030301010803" pitchFamily="18" charset="0"/>
          </a:endParaRPr>
        </a:p>
      </dgm:t>
    </dgm:pt>
    <dgm:pt modelId="{F1A13023-DCC8-44EA-9576-812A04CE438D}">
      <dgm:prSet custT="1"/>
      <dgm:spPr/>
      <dgm:t>
        <a:bodyPr/>
        <a:lstStyle/>
        <a:p>
          <a:pPr rtl="0"/>
          <a:r>
            <a:rPr lang="tr-TR" sz="1600" dirty="0">
              <a:latin typeface="Garamond" panose="02020404030301010803" pitchFamily="18" charset="0"/>
            </a:rPr>
            <a:t>Örneğin; bir satın alma işleminde talep eden, araştırma yapan, kontrol eden, teslim alan aynı kişi ya da kişiler olamaz.</a:t>
          </a:r>
        </a:p>
      </dgm:t>
    </dgm:pt>
    <dgm:pt modelId="{013DCEC3-1A9D-4215-8577-35766E2837CB}" type="parTrans" cxnId="{B33A8789-45FF-44A9-ACAC-B0D7455C4309}">
      <dgm:prSet/>
      <dgm:spPr/>
      <dgm:t>
        <a:bodyPr/>
        <a:lstStyle/>
        <a:p>
          <a:endParaRPr lang="tr-TR" sz="1600">
            <a:latin typeface="Garamond" panose="02020404030301010803" pitchFamily="18" charset="0"/>
          </a:endParaRPr>
        </a:p>
      </dgm:t>
    </dgm:pt>
    <dgm:pt modelId="{514A8A51-B2B6-4BC0-9ABA-D4BC9D9EB828}" type="sibTrans" cxnId="{B33A8789-45FF-44A9-ACAC-B0D7455C4309}">
      <dgm:prSet/>
      <dgm:spPr/>
      <dgm:t>
        <a:bodyPr/>
        <a:lstStyle/>
        <a:p>
          <a:endParaRPr lang="tr-TR" sz="1600">
            <a:latin typeface="Garamond" panose="02020404030301010803" pitchFamily="18" charset="0"/>
          </a:endParaRPr>
        </a:p>
      </dgm:t>
    </dgm:pt>
    <dgm:pt modelId="{EBB7A820-31DA-4DF4-8EC6-674B0D9C6716}">
      <dgm:prSet custT="1"/>
      <dgm:spPr/>
      <dgm:t>
        <a:bodyPr anchor="t"/>
        <a:lstStyle/>
        <a:p>
          <a:pPr algn="ctr" rtl="0"/>
          <a:endParaRPr lang="tr-TR" sz="1600" b="1" dirty="0">
            <a:latin typeface="Garamond" panose="02020404030301010803" pitchFamily="18" charset="0"/>
          </a:endParaRPr>
        </a:p>
        <a:p>
          <a:pPr algn="ctr" rtl="0"/>
          <a:r>
            <a:rPr lang="tr-TR" sz="1600" b="1" dirty="0">
              <a:latin typeface="Garamond" panose="02020404030301010803" pitchFamily="18" charset="0"/>
            </a:rPr>
            <a:t>YÖNLENDİRİCİ KONTROLLER  </a:t>
          </a:r>
        </a:p>
        <a:p>
          <a:pPr algn="ctr" rtl="0"/>
          <a:r>
            <a:rPr lang="tr-TR" sz="1600" b="1" dirty="0">
              <a:latin typeface="Garamond" panose="02020404030301010803" pitchFamily="18" charset="0"/>
            </a:rPr>
            <a:t> </a:t>
          </a:r>
          <a:r>
            <a:rPr lang="tr-TR" sz="1600" dirty="0">
              <a:latin typeface="Garamond" panose="02020404030301010803" pitchFamily="18" charset="0"/>
            </a:rPr>
            <a:t>Riskleri; bilgilendirme, koruma, eğitim verme gibi önlemlerle kontrol altına alma yöntemleridir.</a:t>
          </a:r>
        </a:p>
      </dgm:t>
    </dgm:pt>
    <dgm:pt modelId="{8BE1A5B0-0600-4473-94A6-DE001DE59FD0}" type="parTrans" cxnId="{9EED7946-FD2D-4AB1-AD0F-8757247B9C36}">
      <dgm:prSet/>
      <dgm:spPr/>
      <dgm:t>
        <a:bodyPr/>
        <a:lstStyle/>
        <a:p>
          <a:endParaRPr lang="tr-TR" sz="1600">
            <a:latin typeface="Garamond" panose="02020404030301010803" pitchFamily="18" charset="0"/>
          </a:endParaRPr>
        </a:p>
      </dgm:t>
    </dgm:pt>
    <dgm:pt modelId="{983B4640-C3B0-480B-A1EA-6109636FF718}" type="sibTrans" cxnId="{9EED7946-FD2D-4AB1-AD0F-8757247B9C36}">
      <dgm:prSet/>
      <dgm:spPr/>
      <dgm:t>
        <a:bodyPr/>
        <a:lstStyle/>
        <a:p>
          <a:endParaRPr lang="tr-TR" sz="1600">
            <a:latin typeface="Garamond" panose="02020404030301010803" pitchFamily="18" charset="0"/>
          </a:endParaRPr>
        </a:p>
      </dgm:t>
    </dgm:pt>
    <dgm:pt modelId="{6A0C9E26-FEBD-4FCB-AD6C-DC257D97373E}">
      <dgm:prSet custT="1"/>
      <dgm:spPr/>
      <dgm:t>
        <a:bodyPr/>
        <a:lstStyle/>
        <a:p>
          <a:pPr rtl="0"/>
          <a:r>
            <a:rPr lang="tr-TR" sz="1600">
              <a:latin typeface="Garamond" panose="02020404030301010803" pitchFamily="18" charset="0"/>
            </a:rPr>
            <a:t>Riskleri azaltacak önemli prosedürlerin belirlenmesi ve personele duyurulması</a:t>
          </a:r>
          <a:endParaRPr lang="tr-TR" sz="1600" dirty="0">
            <a:latin typeface="Garamond" panose="02020404030301010803" pitchFamily="18" charset="0"/>
          </a:endParaRPr>
        </a:p>
      </dgm:t>
    </dgm:pt>
    <dgm:pt modelId="{B52DC834-4994-41DB-9445-9B1B17CB5108}" type="parTrans" cxnId="{80919D8D-9589-4B9F-BBC4-EB0967BF95AE}">
      <dgm:prSet/>
      <dgm:spPr/>
      <dgm:t>
        <a:bodyPr/>
        <a:lstStyle/>
        <a:p>
          <a:endParaRPr lang="tr-TR" sz="1600">
            <a:latin typeface="Garamond" panose="02020404030301010803" pitchFamily="18" charset="0"/>
          </a:endParaRPr>
        </a:p>
      </dgm:t>
    </dgm:pt>
    <dgm:pt modelId="{047E66FC-AD26-4380-87CD-35B8D2736A16}" type="sibTrans" cxnId="{80919D8D-9589-4B9F-BBC4-EB0967BF95AE}">
      <dgm:prSet/>
      <dgm:spPr/>
      <dgm:t>
        <a:bodyPr/>
        <a:lstStyle/>
        <a:p>
          <a:endParaRPr lang="tr-TR" sz="1600">
            <a:latin typeface="Garamond" panose="02020404030301010803" pitchFamily="18" charset="0"/>
          </a:endParaRPr>
        </a:p>
      </dgm:t>
    </dgm:pt>
    <dgm:pt modelId="{5BF07ACA-3DAC-41CE-983E-CF81A99871E6}">
      <dgm:prSet custT="1"/>
      <dgm:spPr/>
      <dgm:t>
        <a:bodyPr/>
        <a:lstStyle/>
        <a:p>
          <a:pPr rtl="0"/>
          <a:r>
            <a:rPr lang="tr-TR" sz="1600" dirty="0">
              <a:latin typeface="Garamond" panose="02020404030301010803" pitchFamily="18" charset="0"/>
            </a:rPr>
            <a:t>Her bir çalışanın görev tanımlarının bildirilmesi </a:t>
          </a:r>
        </a:p>
      </dgm:t>
    </dgm:pt>
    <dgm:pt modelId="{DC92F34A-A336-40BE-8712-18F84EEBC853}" type="parTrans" cxnId="{D41CF16B-0E43-42CA-B64D-F0DAE43BD200}">
      <dgm:prSet/>
      <dgm:spPr/>
      <dgm:t>
        <a:bodyPr/>
        <a:lstStyle/>
        <a:p>
          <a:endParaRPr lang="tr-TR" sz="1600">
            <a:latin typeface="Garamond" panose="02020404030301010803" pitchFamily="18" charset="0"/>
          </a:endParaRPr>
        </a:p>
      </dgm:t>
    </dgm:pt>
    <dgm:pt modelId="{17F93E06-0905-4154-AE3F-C4B0D278C4C1}" type="sibTrans" cxnId="{D41CF16B-0E43-42CA-B64D-F0DAE43BD200}">
      <dgm:prSet/>
      <dgm:spPr/>
      <dgm:t>
        <a:bodyPr/>
        <a:lstStyle/>
        <a:p>
          <a:endParaRPr lang="tr-TR" sz="1600">
            <a:latin typeface="Garamond" panose="02020404030301010803" pitchFamily="18" charset="0"/>
          </a:endParaRPr>
        </a:p>
      </dgm:t>
    </dgm:pt>
    <dgm:pt modelId="{E207B1CE-C3AA-4F0E-B287-FFA661071B98}">
      <dgm:prSet custT="1"/>
      <dgm:spPr/>
      <dgm:t>
        <a:bodyPr anchor="t"/>
        <a:lstStyle/>
        <a:p>
          <a:pPr algn="ctr" rtl="0"/>
          <a:endParaRPr lang="tr-TR" sz="1600" b="1" dirty="0">
            <a:latin typeface="Garamond" panose="02020404030301010803" pitchFamily="18" charset="0"/>
          </a:endParaRPr>
        </a:p>
        <a:p>
          <a:pPr algn="ctr" rtl="0"/>
          <a:r>
            <a:rPr lang="tr-TR" sz="1600" b="1" dirty="0">
              <a:latin typeface="Garamond" panose="02020404030301010803" pitchFamily="18" charset="0"/>
            </a:rPr>
            <a:t>TESPİT EDİCİ KONTROLLER   </a:t>
          </a:r>
        </a:p>
        <a:p>
          <a:pPr algn="ctr" rtl="0"/>
          <a:r>
            <a:rPr lang="tr-TR" sz="1600" dirty="0">
              <a:latin typeface="Garamond" panose="02020404030301010803" pitchFamily="18" charset="0"/>
            </a:rPr>
            <a:t>Risk  gerçekleştikten sonra oluşan zararın ne olduğunun tespiti amacıyla yapılan kontrollerdir.</a:t>
          </a:r>
        </a:p>
      </dgm:t>
    </dgm:pt>
    <dgm:pt modelId="{AA69A299-14CC-47F6-A0DF-B0191B6E3B28}" type="parTrans" cxnId="{46E2DD2A-44A4-49DF-B832-C69CEF9F58F9}">
      <dgm:prSet/>
      <dgm:spPr/>
      <dgm:t>
        <a:bodyPr/>
        <a:lstStyle/>
        <a:p>
          <a:endParaRPr lang="tr-TR" sz="1600">
            <a:latin typeface="Garamond" panose="02020404030301010803" pitchFamily="18" charset="0"/>
          </a:endParaRPr>
        </a:p>
      </dgm:t>
    </dgm:pt>
    <dgm:pt modelId="{A3C69F82-87AD-413E-BFF7-697FBCD79B1E}" type="sibTrans" cxnId="{46E2DD2A-44A4-49DF-B832-C69CEF9F58F9}">
      <dgm:prSet/>
      <dgm:spPr/>
      <dgm:t>
        <a:bodyPr/>
        <a:lstStyle/>
        <a:p>
          <a:endParaRPr lang="tr-TR" sz="1600">
            <a:latin typeface="Garamond" panose="02020404030301010803" pitchFamily="18" charset="0"/>
          </a:endParaRPr>
        </a:p>
      </dgm:t>
    </dgm:pt>
    <dgm:pt modelId="{F15082FF-0CC6-4129-AAEF-6E9A24929B28}">
      <dgm:prSet custT="1"/>
      <dgm:spPr/>
      <dgm:t>
        <a:bodyPr/>
        <a:lstStyle/>
        <a:p>
          <a:pPr rtl="0"/>
          <a:r>
            <a:rPr lang="tr-TR" sz="1600" dirty="0">
              <a:latin typeface="Garamond" panose="02020404030301010803" pitchFamily="18" charset="0"/>
            </a:rPr>
            <a:t>Dönemsel ya da gerekli görülmesi durumunda yapılan sayımlar</a:t>
          </a:r>
        </a:p>
      </dgm:t>
    </dgm:pt>
    <dgm:pt modelId="{E1CA46BD-D986-4E91-A144-8588A7CF672D}" type="parTrans" cxnId="{47B874B1-76DF-4D97-BD64-2B2E0500DE0F}">
      <dgm:prSet/>
      <dgm:spPr/>
      <dgm:t>
        <a:bodyPr/>
        <a:lstStyle/>
        <a:p>
          <a:endParaRPr lang="tr-TR" sz="1600">
            <a:latin typeface="Garamond" panose="02020404030301010803" pitchFamily="18" charset="0"/>
          </a:endParaRPr>
        </a:p>
      </dgm:t>
    </dgm:pt>
    <dgm:pt modelId="{02B942CB-45EC-409B-99A0-08D38E7B8F83}" type="sibTrans" cxnId="{47B874B1-76DF-4D97-BD64-2B2E0500DE0F}">
      <dgm:prSet/>
      <dgm:spPr/>
      <dgm:t>
        <a:bodyPr/>
        <a:lstStyle/>
        <a:p>
          <a:endParaRPr lang="tr-TR" sz="1600">
            <a:latin typeface="Garamond" panose="02020404030301010803" pitchFamily="18" charset="0"/>
          </a:endParaRPr>
        </a:p>
      </dgm:t>
    </dgm:pt>
    <dgm:pt modelId="{9CCF5DAD-5224-4106-9433-C89A5D5DA6DD}">
      <dgm:prSet custT="1"/>
      <dgm:spPr/>
      <dgm:t>
        <a:bodyPr/>
        <a:lstStyle/>
        <a:p>
          <a:pPr rtl="0"/>
          <a:r>
            <a:rPr lang="tr-TR" sz="1600">
              <a:latin typeface="Garamond" panose="02020404030301010803" pitchFamily="18" charset="0"/>
            </a:rPr>
            <a:t>Yapılan bir ödeme ya da ihale ile ilgili uygunluk kontrolleri</a:t>
          </a:r>
        </a:p>
      </dgm:t>
    </dgm:pt>
    <dgm:pt modelId="{9B70CA96-F6C8-4004-B58E-453FBFE866E1}" type="parTrans" cxnId="{C909631F-FAFE-4AF7-98F9-4928DFFE9DF9}">
      <dgm:prSet/>
      <dgm:spPr/>
      <dgm:t>
        <a:bodyPr/>
        <a:lstStyle/>
        <a:p>
          <a:endParaRPr lang="tr-TR" sz="1600">
            <a:latin typeface="Garamond" panose="02020404030301010803" pitchFamily="18" charset="0"/>
          </a:endParaRPr>
        </a:p>
      </dgm:t>
    </dgm:pt>
    <dgm:pt modelId="{44C6BD67-2135-4C0E-80E6-C2DD34A6BA8B}" type="sibTrans" cxnId="{C909631F-FAFE-4AF7-98F9-4928DFFE9DF9}">
      <dgm:prSet/>
      <dgm:spPr/>
      <dgm:t>
        <a:bodyPr/>
        <a:lstStyle/>
        <a:p>
          <a:endParaRPr lang="tr-TR" sz="1600">
            <a:latin typeface="Garamond" panose="02020404030301010803" pitchFamily="18" charset="0"/>
          </a:endParaRPr>
        </a:p>
      </dgm:t>
    </dgm:pt>
    <dgm:pt modelId="{C2F0C2B2-899B-4739-88C8-E6022A6FF63B}">
      <dgm:prSet custT="1"/>
      <dgm:spPr/>
      <dgm:t>
        <a:bodyPr/>
        <a:lstStyle/>
        <a:p>
          <a:pPr rtl="0"/>
          <a:r>
            <a:rPr lang="tr-TR" sz="1600" dirty="0">
              <a:latin typeface="Garamond" panose="02020404030301010803" pitchFamily="18" charset="0"/>
            </a:rPr>
            <a:t>Gelir gider durumunun karşılaştırılması</a:t>
          </a:r>
        </a:p>
      </dgm:t>
    </dgm:pt>
    <dgm:pt modelId="{5FE1CB6E-FB6E-43F8-BBE7-AFDD87FA1B97}" type="parTrans" cxnId="{EEBD9216-3339-4204-B884-EA9D44E97A86}">
      <dgm:prSet/>
      <dgm:spPr/>
      <dgm:t>
        <a:bodyPr/>
        <a:lstStyle/>
        <a:p>
          <a:endParaRPr lang="tr-TR" sz="1600">
            <a:latin typeface="Garamond" panose="02020404030301010803" pitchFamily="18" charset="0"/>
          </a:endParaRPr>
        </a:p>
      </dgm:t>
    </dgm:pt>
    <dgm:pt modelId="{E9EE2F14-E8A9-422B-9F6C-B593C9D96B73}" type="sibTrans" cxnId="{EEBD9216-3339-4204-B884-EA9D44E97A86}">
      <dgm:prSet/>
      <dgm:spPr/>
      <dgm:t>
        <a:bodyPr/>
        <a:lstStyle/>
        <a:p>
          <a:endParaRPr lang="tr-TR" sz="1600">
            <a:latin typeface="Garamond" panose="02020404030301010803" pitchFamily="18" charset="0"/>
          </a:endParaRPr>
        </a:p>
      </dgm:t>
    </dgm:pt>
    <dgm:pt modelId="{47E386DA-D05A-47B4-8729-82E7EB7D8585}">
      <dgm:prSet custT="1"/>
      <dgm:spPr/>
      <dgm:t>
        <a:bodyPr/>
        <a:lstStyle/>
        <a:p>
          <a:pPr rtl="0"/>
          <a:r>
            <a:rPr lang="tr-TR" sz="1600">
              <a:latin typeface="Garamond" panose="02020404030301010803" pitchFamily="18" charset="0"/>
            </a:rPr>
            <a:t>İç ve dış denetim raporlar</a:t>
          </a:r>
          <a:endParaRPr lang="tr-TR" sz="1600" dirty="0">
            <a:latin typeface="Garamond" panose="02020404030301010803" pitchFamily="18" charset="0"/>
          </a:endParaRPr>
        </a:p>
      </dgm:t>
    </dgm:pt>
    <dgm:pt modelId="{8A331251-6724-4330-A0BC-707A0F68B34E}" type="parTrans" cxnId="{9D990DE1-7E74-4472-8961-429800132F69}">
      <dgm:prSet/>
      <dgm:spPr/>
      <dgm:t>
        <a:bodyPr/>
        <a:lstStyle/>
        <a:p>
          <a:endParaRPr lang="tr-TR" sz="1600">
            <a:latin typeface="Garamond" panose="02020404030301010803" pitchFamily="18" charset="0"/>
          </a:endParaRPr>
        </a:p>
      </dgm:t>
    </dgm:pt>
    <dgm:pt modelId="{CD64F244-2FD3-4CC7-AC9D-1D9F4BDAF624}" type="sibTrans" cxnId="{9D990DE1-7E74-4472-8961-429800132F69}">
      <dgm:prSet/>
      <dgm:spPr/>
      <dgm:t>
        <a:bodyPr/>
        <a:lstStyle/>
        <a:p>
          <a:endParaRPr lang="tr-TR" sz="1600">
            <a:latin typeface="Garamond" panose="02020404030301010803" pitchFamily="18" charset="0"/>
          </a:endParaRPr>
        </a:p>
      </dgm:t>
    </dgm:pt>
    <dgm:pt modelId="{1409E20F-3DA9-4D23-A207-25282D326558}">
      <dgm:prSet custT="1"/>
      <dgm:spPr/>
      <dgm:t>
        <a:bodyPr anchor="t"/>
        <a:lstStyle/>
        <a:p>
          <a:pPr algn="ctr" rtl="0"/>
          <a:endParaRPr lang="tr-TR" sz="1600" b="1">
            <a:latin typeface="Garamond" panose="02020404030301010803" pitchFamily="18" charset="0"/>
          </a:endParaRPr>
        </a:p>
        <a:p>
          <a:pPr algn="ctr" rtl="0"/>
          <a:r>
            <a:rPr lang="tr-TR" sz="1600" b="1">
              <a:latin typeface="Garamond" panose="02020404030301010803" pitchFamily="18" charset="0"/>
            </a:rPr>
            <a:t>DÜZELTİCİ KONTROLLER </a:t>
          </a:r>
        </a:p>
        <a:p>
          <a:pPr algn="ctr" rtl="0"/>
          <a:r>
            <a:rPr lang="tr-TR" sz="1600">
              <a:latin typeface="Garamond" panose="02020404030301010803" pitchFamily="18" charset="0"/>
            </a:rPr>
            <a:t>Risk gerçekleştikten sonra, zararı düzeltmeye yönelik kontrollerdir</a:t>
          </a:r>
          <a:endParaRPr lang="tr-TR" sz="1600" dirty="0">
            <a:latin typeface="Garamond" panose="02020404030301010803" pitchFamily="18" charset="0"/>
          </a:endParaRPr>
        </a:p>
      </dgm:t>
    </dgm:pt>
    <dgm:pt modelId="{FFF11D92-321B-4A7E-B007-3C37FAB11C62}" type="parTrans" cxnId="{29BBBE7B-097F-473C-A102-E69CB14E1193}">
      <dgm:prSet/>
      <dgm:spPr/>
      <dgm:t>
        <a:bodyPr/>
        <a:lstStyle/>
        <a:p>
          <a:endParaRPr lang="tr-TR" sz="1600">
            <a:latin typeface="Garamond" panose="02020404030301010803" pitchFamily="18" charset="0"/>
          </a:endParaRPr>
        </a:p>
      </dgm:t>
    </dgm:pt>
    <dgm:pt modelId="{D9913097-12DA-441D-A6D3-B7E465ECC788}" type="sibTrans" cxnId="{29BBBE7B-097F-473C-A102-E69CB14E1193}">
      <dgm:prSet/>
      <dgm:spPr/>
      <dgm:t>
        <a:bodyPr/>
        <a:lstStyle/>
        <a:p>
          <a:endParaRPr lang="tr-TR" sz="1600">
            <a:latin typeface="Garamond" panose="02020404030301010803" pitchFamily="18" charset="0"/>
          </a:endParaRPr>
        </a:p>
      </dgm:t>
    </dgm:pt>
    <dgm:pt modelId="{B8DB584A-BF56-4ACC-A2C5-4F2CA432DAEB}">
      <dgm:prSet custT="1"/>
      <dgm:spPr/>
      <dgm:t>
        <a:bodyPr/>
        <a:lstStyle/>
        <a:p>
          <a:pPr rtl="0"/>
          <a:r>
            <a:rPr lang="tr-TR" sz="1600">
              <a:latin typeface="Garamond" panose="02020404030301010803" pitchFamily="18" charset="0"/>
            </a:rPr>
            <a:t>Tespit edilen kayıp ve zararı geri almak </a:t>
          </a:r>
        </a:p>
      </dgm:t>
    </dgm:pt>
    <dgm:pt modelId="{4EB61646-A317-4A0E-B33B-A0C5EBE717E1}" type="parTrans" cxnId="{FF862E76-0A9C-4C96-B9A6-26A97327DE81}">
      <dgm:prSet/>
      <dgm:spPr/>
      <dgm:t>
        <a:bodyPr/>
        <a:lstStyle/>
        <a:p>
          <a:endParaRPr lang="tr-TR" sz="1600">
            <a:latin typeface="Garamond" panose="02020404030301010803" pitchFamily="18" charset="0"/>
          </a:endParaRPr>
        </a:p>
      </dgm:t>
    </dgm:pt>
    <dgm:pt modelId="{73EAA785-CC0C-416B-A9D7-32995F343071}" type="sibTrans" cxnId="{FF862E76-0A9C-4C96-B9A6-26A97327DE81}">
      <dgm:prSet/>
      <dgm:spPr/>
      <dgm:t>
        <a:bodyPr/>
        <a:lstStyle/>
        <a:p>
          <a:endParaRPr lang="tr-TR" sz="1600">
            <a:latin typeface="Garamond" panose="02020404030301010803" pitchFamily="18" charset="0"/>
          </a:endParaRPr>
        </a:p>
      </dgm:t>
    </dgm:pt>
    <dgm:pt modelId="{BB69C926-B294-4F6C-A95A-CD779E982F33}">
      <dgm:prSet custT="1"/>
      <dgm:spPr/>
      <dgm:t>
        <a:bodyPr/>
        <a:lstStyle/>
        <a:p>
          <a:pPr rtl="0"/>
          <a:r>
            <a:rPr lang="tr-TR" sz="1600">
              <a:latin typeface="Garamond" panose="02020404030301010803" pitchFamily="18" charset="0"/>
            </a:rPr>
            <a:t>İş tanımlarını ve örgüt yapısını yenilemek </a:t>
          </a:r>
        </a:p>
      </dgm:t>
    </dgm:pt>
    <dgm:pt modelId="{E9436D5C-BABD-462D-8825-7B30BF146B85}" type="parTrans" cxnId="{625FACAA-B759-4BE0-90BF-CC8D98730B1C}">
      <dgm:prSet/>
      <dgm:spPr/>
      <dgm:t>
        <a:bodyPr/>
        <a:lstStyle/>
        <a:p>
          <a:endParaRPr lang="tr-TR" sz="1600">
            <a:latin typeface="Garamond" panose="02020404030301010803" pitchFamily="18" charset="0"/>
          </a:endParaRPr>
        </a:p>
      </dgm:t>
    </dgm:pt>
    <dgm:pt modelId="{6413A8F1-1DA0-4636-B57D-AEF3E89D32B2}" type="sibTrans" cxnId="{625FACAA-B759-4BE0-90BF-CC8D98730B1C}">
      <dgm:prSet/>
      <dgm:spPr/>
      <dgm:t>
        <a:bodyPr/>
        <a:lstStyle/>
        <a:p>
          <a:endParaRPr lang="tr-TR" sz="1600">
            <a:latin typeface="Garamond" panose="02020404030301010803" pitchFamily="18" charset="0"/>
          </a:endParaRPr>
        </a:p>
      </dgm:t>
    </dgm:pt>
    <dgm:pt modelId="{29CE2877-1A77-4141-ADB6-8DF97EA30A07}">
      <dgm:prSet custT="1"/>
      <dgm:spPr/>
      <dgm:t>
        <a:bodyPr/>
        <a:lstStyle/>
        <a:p>
          <a:pPr rtl="0"/>
          <a:r>
            <a:rPr lang="tr-TR" sz="1600">
              <a:latin typeface="Garamond" panose="02020404030301010803" pitchFamily="18" charset="0"/>
            </a:rPr>
            <a:t>Prosedürler, süreçler ve diğer yazılı dokümanlarda belirlenen eksiklikleri gidermek </a:t>
          </a:r>
        </a:p>
      </dgm:t>
    </dgm:pt>
    <dgm:pt modelId="{7CF86373-203D-42EF-862C-E5112166ECA4}" type="parTrans" cxnId="{C6EF550B-B8B8-4AFB-8B28-6D574BCCC60F}">
      <dgm:prSet/>
      <dgm:spPr/>
      <dgm:t>
        <a:bodyPr/>
        <a:lstStyle/>
        <a:p>
          <a:endParaRPr lang="tr-TR" sz="1600">
            <a:latin typeface="Garamond" panose="02020404030301010803" pitchFamily="18" charset="0"/>
          </a:endParaRPr>
        </a:p>
      </dgm:t>
    </dgm:pt>
    <dgm:pt modelId="{93715B4E-00ED-49F2-B8F3-43B3D3ED9C81}" type="sibTrans" cxnId="{C6EF550B-B8B8-4AFB-8B28-6D574BCCC60F}">
      <dgm:prSet/>
      <dgm:spPr/>
      <dgm:t>
        <a:bodyPr/>
        <a:lstStyle/>
        <a:p>
          <a:endParaRPr lang="tr-TR" sz="1600">
            <a:latin typeface="Garamond" panose="02020404030301010803" pitchFamily="18" charset="0"/>
          </a:endParaRPr>
        </a:p>
      </dgm:t>
    </dgm:pt>
    <dgm:pt modelId="{58186C63-EE27-4CE1-AE54-D8000B037AE8}" type="pres">
      <dgm:prSet presAssocID="{279F2105-CCA7-4361-928D-89F0BCB2D8D7}" presName="theList" presStyleCnt="0">
        <dgm:presLayoutVars>
          <dgm:dir/>
          <dgm:animLvl val="lvl"/>
          <dgm:resizeHandles val="exact"/>
        </dgm:presLayoutVars>
      </dgm:prSet>
      <dgm:spPr/>
      <dgm:t>
        <a:bodyPr/>
        <a:lstStyle/>
        <a:p>
          <a:endParaRPr lang="tr-TR"/>
        </a:p>
      </dgm:t>
    </dgm:pt>
    <dgm:pt modelId="{FE32A33D-5E72-4A0E-B770-C2C2A02F2CAB}" type="pres">
      <dgm:prSet presAssocID="{80237087-B745-48AE-A25A-A8B4D8B2549B}" presName="compNode" presStyleCnt="0"/>
      <dgm:spPr/>
    </dgm:pt>
    <dgm:pt modelId="{4B2541C4-ED21-49CB-A4E1-DD16E015BEDE}" type="pres">
      <dgm:prSet presAssocID="{80237087-B745-48AE-A25A-A8B4D8B2549B}" presName="aNode" presStyleLbl="bgShp" presStyleIdx="0" presStyleCnt="4"/>
      <dgm:spPr/>
      <dgm:t>
        <a:bodyPr/>
        <a:lstStyle/>
        <a:p>
          <a:endParaRPr lang="tr-TR"/>
        </a:p>
      </dgm:t>
    </dgm:pt>
    <dgm:pt modelId="{B2E5D0D4-87E8-4AFA-81FF-5A2AB6C39198}" type="pres">
      <dgm:prSet presAssocID="{80237087-B745-48AE-A25A-A8B4D8B2549B}" presName="textNode" presStyleLbl="bgShp" presStyleIdx="0" presStyleCnt="4"/>
      <dgm:spPr/>
      <dgm:t>
        <a:bodyPr/>
        <a:lstStyle/>
        <a:p>
          <a:endParaRPr lang="tr-TR"/>
        </a:p>
      </dgm:t>
    </dgm:pt>
    <dgm:pt modelId="{A4B872A1-E096-4F23-94EF-1D93C7AE6DA3}" type="pres">
      <dgm:prSet presAssocID="{80237087-B745-48AE-A25A-A8B4D8B2549B}" presName="compChildNode" presStyleCnt="0"/>
      <dgm:spPr/>
    </dgm:pt>
    <dgm:pt modelId="{DCCADA86-983C-49E6-95D8-531A57D6FFEF}" type="pres">
      <dgm:prSet presAssocID="{80237087-B745-48AE-A25A-A8B4D8B2549B}" presName="theInnerList" presStyleCnt="0"/>
      <dgm:spPr/>
    </dgm:pt>
    <dgm:pt modelId="{CC99A511-D2AB-4240-AB24-11998F3BD55C}" type="pres">
      <dgm:prSet presAssocID="{9C596C18-4916-437A-8FF1-E293E552879E}" presName="childNode" presStyleLbl="node1" presStyleIdx="0" presStyleCnt="11">
        <dgm:presLayoutVars>
          <dgm:bulletEnabled val="1"/>
        </dgm:presLayoutVars>
      </dgm:prSet>
      <dgm:spPr/>
      <dgm:t>
        <a:bodyPr/>
        <a:lstStyle/>
        <a:p>
          <a:endParaRPr lang="tr-TR"/>
        </a:p>
      </dgm:t>
    </dgm:pt>
    <dgm:pt modelId="{0CA25E81-85E3-43E7-BFA5-931AF859CF3D}" type="pres">
      <dgm:prSet presAssocID="{9C596C18-4916-437A-8FF1-E293E552879E}" presName="aSpace2" presStyleCnt="0"/>
      <dgm:spPr/>
    </dgm:pt>
    <dgm:pt modelId="{BD1E022D-7DB5-4429-9B53-3220791A3821}" type="pres">
      <dgm:prSet presAssocID="{F1A13023-DCC8-44EA-9576-812A04CE438D}" presName="childNode" presStyleLbl="node1" presStyleIdx="1" presStyleCnt="11">
        <dgm:presLayoutVars>
          <dgm:bulletEnabled val="1"/>
        </dgm:presLayoutVars>
      </dgm:prSet>
      <dgm:spPr/>
      <dgm:t>
        <a:bodyPr/>
        <a:lstStyle/>
        <a:p>
          <a:endParaRPr lang="tr-TR"/>
        </a:p>
      </dgm:t>
    </dgm:pt>
    <dgm:pt modelId="{B5EAF317-029E-40D0-BD76-7F071B616572}" type="pres">
      <dgm:prSet presAssocID="{80237087-B745-48AE-A25A-A8B4D8B2549B}" presName="aSpace" presStyleCnt="0"/>
      <dgm:spPr/>
    </dgm:pt>
    <dgm:pt modelId="{B831E75C-5992-405D-9E44-6B25D86783C6}" type="pres">
      <dgm:prSet presAssocID="{EBB7A820-31DA-4DF4-8EC6-674B0D9C6716}" presName="compNode" presStyleCnt="0"/>
      <dgm:spPr/>
    </dgm:pt>
    <dgm:pt modelId="{AAABB2A8-822B-40C7-8D6E-96449BFBC026}" type="pres">
      <dgm:prSet presAssocID="{EBB7A820-31DA-4DF4-8EC6-674B0D9C6716}" presName="aNode" presStyleLbl="bgShp" presStyleIdx="1" presStyleCnt="4"/>
      <dgm:spPr/>
      <dgm:t>
        <a:bodyPr/>
        <a:lstStyle/>
        <a:p>
          <a:endParaRPr lang="tr-TR"/>
        </a:p>
      </dgm:t>
    </dgm:pt>
    <dgm:pt modelId="{7A51C7DB-598B-4281-90FF-B9C25330A25F}" type="pres">
      <dgm:prSet presAssocID="{EBB7A820-31DA-4DF4-8EC6-674B0D9C6716}" presName="textNode" presStyleLbl="bgShp" presStyleIdx="1" presStyleCnt="4"/>
      <dgm:spPr/>
      <dgm:t>
        <a:bodyPr/>
        <a:lstStyle/>
        <a:p>
          <a:endParaRPr lang="tr-TR"/>
        </a:p>
      </dgm:t>
    </dgm:pt>
    <dgm:pt modelId="{9C6E6148-AC4E-4E52-A3B0-FA5A4D448525}" type="pres">
      <dgm:prSet presAssocID="{EBB7A820-31DA-4DF4-8EC6-674B0D9C6716}" presName="compChildNode" presStyleCnt="0"/>
      <dgm:spPr/>
    </dgm:pt>
    <dgm:pt modelId="{27C2B773-9A12-44BE-AB1C-0D82110AE8EB}" type="pres">
      <dgm:prSet presAssocID="{EBB7A820-31DA-4DF4-8EC6-674B0D9C6716}" presName="theInnerList" presStyleCnt="0"/>
      <dgm:spPr/>
    </dgm:pt>
    <dgm:pt modelId="{0C41C547-6AB3-44CA-8F9B-9062EFD6060D}" type="pres">
      <dgm:prSet presAssocID="{6A0C9E26-FEBD-4FCB-AD6C-DC257D97373E}" presName="childNode" presStyleLbl="node1" presStyleIdx="2" presStyleCnt="11">
        <dgm:presLayoutVars>
          <dgm:bulletEnabled val="1"/>
        </dgm:presLayoutVars>
      </dgm:prSet>
      <dgm:spPr/>
      <dgm:t>
        <a:bodyPr/>
        <a:lstStyle/>
        <a:p>
          <a:endParaRPr lang="tr-TR"/>
        </a:p>
      </dgm:t>
    </dgm:pt>
    <dgm:pt modelId="{A92266B4-363F-4EED-A307-55467FBF1E45}" type="pres">
      <dgm:prSet presAssocID="{6A0C9E26-FEBD-4FCB-AD6C-DC257D97373E}" presName="aSpace2" presStyleCnt="0"/>
      <dgm:spPr/>
    </dgm:pt>
    <dgm:pt modelId="{CE528C5C-82CD-44B1-A543-BA041244576C}" type="pres">
      <dgm:prSet presAssocID="{5BF07ACA-3DAC-41CE-983E-CF81A99871E6}" presName="childNode" presStyleLbl="node1" presStyleIdx="3" presStyleCnt="11">
        <dgm:presLayoutVars>
          <dgm:bulletEnabled val="1"/>
        </dgm:presLayoutVars>
      </dgm:prSet>
      <dgm:spPr/>
      <dgm:t>
        <a:bodyPr/>
        <a:lstStyle/>
        <a:p>
          <a:endParaRPr lang="tr-TR"/>
        </a:p>
      </dgm:t>
    </dgm:pt>
    <dgm:pt modelId="{E56603E4-7F17-4B9B-BDD9-406063232142}" type="pres">
      <dgm:prSet presAssocID="{EBB7A820-31DA-4DF4-8EC6-674B0D9C6716}" presName="aSpace" presStyleCnt="0"/>
      <dgm:spPr/>
    </dgm:pt>
    <dgm:pt modelId="{6F531044-1D22-4232-9B95-1A43BAFD16D2}" type="pres">
      <dgm:prSet presAssocID="{E207B1CE-C3AA-4F0E-B287-FFA661071B98}" presName="compNode" presStyleCnt="0"/>
      <dgm:spPr/>
    </dgm:pt>
    <dgm:pt modelId="{EF9F2F56-4A0B-42BF-89CF-EE9BB46D5E70}" type="pres">
      <dgm:prSet presAssocID="{E207B1CE-C3AA-4F0E-B287-FFA661071B98}" presName="aNode" presStyleLbl="bgShp" presStyleIdx="2" presStyleCnt="4"/>
      <dgm:spPr/>
      <dgm:t>
        <a:bodyPr/>
        <a:lstStyle/>
        <a:p>
          <a:endParaRPr lang="tr-TR"/>
        </a:p>
      </dgm:t>
    </dgm:pt>
    <dgm:pt modelId="{92FA1BAF-33C3-4FD7-8124-CCE271751324}" type="pres">
      <dgm:prSet presAssocID="{E207B1CE-C3AA-4F0E-B287-FFA661071B98}" presName="textNode" presStyleLbl="bgShp" presStyleIdx="2" presStyleCnt="4"/>
      <dgm:spPr/>
      <dgm:t>
        <a:bodyPr/>
        <a:lstStyle/>
        <a:p>
          <a:endParaRPr lang="tr-TR"/>
        </a:p>
      </dgm:t>
    </dgm:pt>
    <dgm:pt modelId="{B8FC1F83-D933-42F3-BE85-2E28D864A904}" type="pres">
      <dgm:prSet presAssocID="{E207B1CE-C3AA-4F0E-B287-FFA661071B98}" presName="compChildNode" presStyleCnt="0"/>
      <dgm:spPr/>
    </dgm:pt>
    <dgm:pt modelId="{AB65C734-CF32-4E66-BE7B-8A23AD0C0F7E}" type="pres">
      <dgm:prSet presAssocID="{E207B1CE-C3AA-4F0E-B287-FFA661071B98}" presName="theInnerList" presStyleCnt="0"/>
      <dgm:spPr/>
    </dgm:pt>
    <dgm:pt modelId="{BD14DE7C-2943-476D-8B28-6A948A7986C5}" type="pres">
      <dgm:prSet presAssocID="{F15082FF-0CC6-4129-AAEF-6E9A24929B28}" presName="childNode" presStyleLbl="node1" presStyleIdx="4" presStyleCnt="11">
        <dgm:presLayoutVars>
          <dgm:bulletEnabled val="1"/>
        </dgm:presLayoutVars>
      </dgm:prSet>
      <dgm:spPr/>
      <dgm:t>
        <a:bodyPr/>
        <a:lstStyle/>
        <a:p>
          <a:endParaRPr lang="tr-TR"/>
        </a:p>
      </dgm:t>
    </dgm:pt>
    <dgm:pt modelId="{A26633B2-0579-479E-BE28-7518BD209D7B}" type="pres">
      <dgm:prSet presAssocID="{F15082FF-0CC6-4129-AAEF-6E9A24929B28}" presName="aSpace2" presStyleCnt="0"/>
      <dgm:spPr/>
    </dgm:pt>
    <dgm:pt modelId="{8C320999-4408-4652-9FDC-ED0ABBC191ED}" type="pres">
      <dgm:prSet presAssocID="{9CCF5DAD-5224-4106-9433-C89A5D5DA6DD}" presName="childNode" presStyleLbl="node1" presStyleIdx="5" presStyleCnt="11">
        <dgm:presLayoutVars>
          <dgm:bulletEnabled val="1"/>
        </dgm:presLayoutVars>
      </dgm:prSet>
      <dgm:spPr/>
      <dgm:t>
        <a:bodyPr/>
        <a:lstStyle/>
        <a:p>
          <a:endParaRPr lang="tr-TR"/>
        </a:p>
      </dgm:t>
    </dgm:pt>
    <dgm:pt modelId="{5F206FCF-6DD4-4EDB-B527-C03546569B24}" type="pres">
      <dgm:prSet presAssocID="{9CCF5DAD-5224-4106-9433-C89A5D5DA6DD}" presName="aSpace2" presStyleCnt="0"/>
      <dgm:spPr/>
    </dgm:pt>
    <dgm:pt modelId="{F8268577-8CE1-42DA-B1A9-BA6FD0B47ED0}" type="pres">
      <dgm:prSet presAssocID="{C2F0C2B2-899B-4739-88C8-E6022A6FF63B}" presName="childNode" presStyleLbl="node1" presStyleIdx="6" presStyleCnt="11">
        <dgm:presLayoutVars>
          <dgm:bulletEnabled val="1"/>
        </dgm:presLayoutVars>
      </dgm:prSet>
      <dgm:spPr/>
      <dgm:t>
        <a:bodyPr/>
        <a:lstStyle/>
        <a:p>
          <a:endParaRPr lang="tr-TR"/>
        </a:p>
      </dgm:t>
    </dgm:pt>
    <dgm:pt modelId="{1D11F2EA-FFDF-463C-9CE7-4441E93A0B85}" type="pres">
      <dgm:prSet presAssocID="{C2F0C2B2-899B-4739-88C8-E6022A6FF63B}" presName="aSpace2" presStyleCnt="0"/>
      <dgm:spPr/>
    </dgm:pt>
    <dgm:pt modelId="{584E227E-A3FF-4941-8F09-2D3EC273D715}" type="pres">
      <dgm:prSet presAssocID="{47E386DA-D05A-47B4-8729-82E7EB7D8585}" presName="childNode" presStyleLbl="node1" presStyleIdx="7" presStyleCnt="11">
        <dgm:presLayoutVars>
          <dgm:bulletEnabled val="1"/>
        </dgm:presLayoutVars>
      </dgm:prSet>
      <dgm:spPr/>
      <dgm:t>
        <a:bodyPr/>
        <a:lstStyle/>
        <a:p>
          <a:endParaRPr lang="tr-TR"/>
        </a:p>
      </dgm:t>
    </dgm:pt>
    <dgm:pt modelId="{BF32341E-2E17-45C5-9A27-721AD0AD0CDB}" type="pres">
      <dgm:prSet presAssocID="{E207B1CE-C3AA-4F0E-B287-FFA661071B98}" presName="aSpace" presStyleCnt="0"/>
      <dgm:spPr/>
    </dgm:pt>
    <dgm:pt modelId="{D56ABAB6-4363-45D2-A171-FDCD1E5C8FB6}" type="pres">
      <dgm:prSet presAssocID="{1409E20F-3DA9-4D23-A207-25282D326558}" presName="compNode" presStyleCnt="0"/>
      <dgm:spPr/>
    </dgm:pt>
    <dgm:pt modelId="{511FD842-AAE9-4043-8BDF-1FCD8307B3D6}" type="pres">
      <dgm:prSet presAssocID="{1409E20F-3DA9-4D23-A207-25282D326558}" presName="aNode" presStyleLbl="bgShp" presStyleIdx="3" presStyleCnt="4" custLinFactNeighborX="-2434"/>
      <dgm:spPr/>
      <dgm:t>
        <a:bodyPr/>
        <a:lstStyle/>
        <a:p>
          <a:endParaRPr lang="tr-TR"/>
        </a:p>
      </dgm:t>
    </dgm:pt>
    <dgm:pt modelId="{ED33F605-2E90-420F-BEAE-1B9DA3D8A80A}" type="pres">
      <dgm:prSet presAssocID="{1409E20F-3DA9-4D23-A207-25282D326558}" presName="textNode" presStyleLbl="bgShp" presStyleIdx="3" presStyleCnt="4"/>
      <dgm:spPr/>
      <dgm:t>
        <a:bodyPr/>
        <a:lstStyle/>
        <a:p>
          <a:endParaRPr lang="tr-TR"/>
        </a:p>
      </dgm:t>
    </dgm:pt>
    <dgm:pt modelId="{AEA39A3D-7D83-4D30-A449-2259A6BD066E}" type="pres">
      <dgm:prSet presAssocID="{1409E20F-3DA9-4D23-A207-25282D326558}" presName="compChildNode" presStyleCnt="0"/>
      <dgm:spPr/>
    </dgm:pt>
    <dgm:pt modelId="{F9405A30-DE25-477A-A4D3-03E9A8C1DD04}" type="pres">
      <dgm:prSet presAssocID="{1409E20F-3DA9-4D23-A207-25282D326558}" presName="theInnerList" presStyleCnt="0"/>
      <dgm:spPr/>
    </dgm:pt>
    <dgm:pt modelId="{DA5F2C2D-85A4-42BA-9E97-CABF284D227A}" type="pres">
      <dgm:prSet presAssocID="{B8DB584A-BF56-4ACC-A2C5-4F2CA432DAEB}" presName="childNode" presStyleLbl="node1" presStyleIdx="8" presStyleCnt="11">
        <dgm:presLayoutVars>
          <dgm:bulletEnabled val="1"/>
        </dgm:presLayoutVars>
      </dgm:prSet>
      <dgm:spPr/>
      <dgm:t>
        <a:bodyPr/>
        <a:lstStyle/>
        <a:p>
          <a:endParaRPr lang="tr-TR"/>
        </a:p>
      </dgm:t>
    </dgm:pt>
    <dgm:pt modelId="{CE01CEAB-4286-4705-9455-9543C417EF3F}" type="pres">
      <dgm:prSet presAssocID="{B8DB584A-BF56-4ACC-A2C5-4F2CA432DAEB}" presName="aSpace2" presStyleCnt="0"/>
      <dgm:spPr/>
    </dgm:pt>
    <dgm:pt modelId="{44BC861B-45EE-4BCD-982B-3F67B7AF8285}" type="pres">
      <dgm:prSet presAssocID="{BB69C926-B294-4F6C-A95A-CD779E982F33}" presName="childNode" presStyleLbl="node1" presStyleIdx="9" presStyleCnt="11">
        <dgm:presLayoutVars>
          <dgm:bulletEnabled val="1"/>
        </dgm:presLayoutVars>
      </dgm:prSet>
      <dgm:spPr/>
      <dgm:t>
        <a:bodyPr/>
        <a:lstStyle/>
        <a:p>
          <a:endParaRPr lang="tr-TR"/>
        </a:p>
      </dgm:t>
    </dgm:pt>
    <dgm:pt modelId="{84227540-EE72-4F1C-A9C5-6481260A82D9}" type="pres">
      <dgm:prSet presAssocID="{BB69C926-B294-4F6C-A95A-CD779E982F33}" presName="aSpace2" presStyleCnt="0"/>
      <dgm:spPr/>
    </dgm:pt>
    <dgm:pt modelId="{45AAA892-E3E9-4720-8E21-529BD40B5FA9}" type="pres">
      <dgm:prSet presAssocID="{29CE2877-1A77-4141-ADB6-8DF97EA30A07}" presName="childNode" presStyleLbl="node1" presStyleIdx="10" presStyleCnt="11">
        <dgm:presLayoutVars>
          <dgm:bulletEnabled val="1"/>
        </dgm:presLayoutVars>
      </dgm:prSet>
      <dgm:spPr/>
      <dgm:t>
        <a:bodyPr/>
        <a:lstStyle/>
        <a:p>
          <a:endParaRPr lang="tr-TR"/>
        </a:p>
      </dgm:t>
    </dgm:pt>
  </dgm:ptLst>
  <dgm:cxnLst>
    <dgm:cxn modelId="{C6EF550B-B8B8-4AFB-8B28-6D574BCCC60F}" srcId="{1409E20F-3DA9-4D23-A207-25282D326558}" destId="{29CE2877-1A77-4141-ADB6-8DF97EA30A07}" srcOrd="2" destOrd="0" parTransId="{7CF86373-203D-42EF-862C-E5112166ECA4}" sibTransId="{93715B4E-00ED-49F2-B8F3-43B3D3ED9C81}"/>
    <dgm:cxn modelId="{80919D8D-9589-4B9F-BBC4-EB0967BF95AE}" srcId="{EBB7A820-31DA-4DF4-8EC6-674B0D9C6716}" destId="{6A0C9E26-FEBD-4FCB-AD6C-DC257D97373E}" srcOrd="0" destOrd="0" parTransId="{B52DC834-4994-41DB-9445-9B1B17CB5108}" sibTransId="{047E66FC-AD26-4380-87CD-35B8D2736A16}"/>
    <dgm:cxn modelId="{B33A8789-45FF-44A9-ACAC-B0D7455C4309}" srcId="{80237087-B745-48AE-A25A-A8B4D8B2549B}" destId="{F1A13023-DCC8-44EA-9576-812A04CE438D}" srcOrd="1" destOrd="0" parTransId="{013DCEC3-1A9D-4215-8577-35766E2837CB}" sibTransId="{514A8A51-B2B6-4BC0-9ABA-D4BC9D9EB828}"/>
    <dgm:cxn modelId="{34BD6292-E00F-4B90-B7C9-2DD071E409D9}" type="presOf" srcId="{9CCF5DAD-5224-4106-9433-C89A5D5DA6DD}" destId="{8C320999-4408-4652-9FDC-ED0ABBC191ED}" srcOrd="0" destOrd="0" presId="urn:microsoft.com/office/officeart/2005/8/layout/lProcess2"/>
    <dgm:cxn modelId="{9D990DE1-7E74-4472-8961-429800132F69}" srcId="{E207B1CE-C3AA-4F0E-B287-FFA661071B98}" destId="{47E386DA-D05A-47B4-8729-82E7EB7D8585}" srcOrd="3" destOrd="0" parTransId="{8A331251-6724-4330-A0BC-707A0F68B34E}" sibTransId="{CD64F244-2FD3-4CC7-AC9D-1D9F4BDAF624}"/>
    <dgm:cxn modelId="{FF862E76-0A9C-4C96-B9A6-26A97327DE81}" srcId="{1409E20F-3DA9-4D23-A207-25282D326558}" destId="{B8DB584A-BF56-4ACC-A2C5-4F2CA432DAEB}" srcOrd="0" destOrd="0" parTransId="{4EB61646-A317-4A0E-B33B-A0C5EBE717E1}" sibTransId="{73EAA785-CC0C-416B-A9D7-32995F343071}"/>
    <dgm:cxn modelId="{8722EF21-800D-440F-A64E-5F25E590DC48}" type="presOf" srcId="{29CE2877-1A77-4141-ADB6-8DF97EA30A07}" destId="{45AAA892-E3E9-4720-8E21-529BD40B5FA9}" srcOrd="0" destOrd="0" presId="urn:microsoft.com/office/officeart/2005/8/layout/lProcess2"/>
    <dgm:cxn modelId="{C909631F-FAFE-4AF7-98F9-4928DFFE9DF9}" srcId="{E207B1CE-C3AA-4F0E-B287-FFA661071B98}" destId="{9CCF5DAD-5224-4106-9433-C89A5D5DA6DD}" srcOrd="1" destOrd="0" parTransId="{9B70CA96-F6C8-4004-B58E-453FBFE866E1}" sibTransId="{44C6BD67-2135-4C0E-80E6-C2DD34A6BA8B}"/>
    <dgm:cxn modelId="{A785D447-C0F3-4A17-AA09-CE544230B11E}" type="presOf" srcId="{80237087-B745-48AE-A25A-A8B4D8B2549B}" destId="{4B2541C4-ED21-49CB-A4E1-DD16E015BEDE}" srcOrd="0" destOrd="0" presId="urn:microsoft.com/office/officeart/2005/8/layout/lProcess2"/>
    <dgm:cxn modelId="{EEBD9216-3339-4204-B884-EA9D44E97A86}" srcId="{E207B1CE-C3AA-4F0E-B287-FFA661071B98}" destId="{C2F0C2B2-899B-4739-88C8-E6022A6FF63B}" srcOrd="2" destOrd="0" parTransId="{5FE1CB6E-FB6E-43F8-BBE7-AFDD87FA1B97}" sibTransId="{E9EE2F14-E8A9-422B-9F6C-B593C9D96B73}"/>
    <dgm:cxn modelId="{DE333B05-7C3A-4227-B5E0-8112BE07E0F5}" type="presOf" srcId="{C2F0C2B2-899B-4739-88C8-E6022A6FF63B}" destId="{F8268577-8CE1-42DA-B1A9-BA6FD0B47ED0}" srcOrd="0" destOrd="0" presId="urn:microsoft.com/office/officeart/2005/8/layout/lProcess2"/>
    <dgm:cxn modelId="{9EED7946-FD2D-4AB1-AD0F-8757247B9C36}" srcId="{279F2105-CCA7-4361-928D-89F0BCB2D8D7}" destId="{EBB7A820-31DA-4DF4-8EC6-674B0D9C6716}" srcOrd="1" destOrd="0" parTransId="{8BE1A5B0-0600-4473-94A6-DE001DE59FD0}" sibTransId="{983B4640-C3B0-480B-A1EA-6109636FF718}"/>
    <dgm:cxn modelId="{1FAF985C-6BDB-40ED-A50D-B4C8EBAC5C02}" srcId="{279F2105-CCA7-4361-928D-89F0BCB2D8D7}" destId="{80237087-B745-48AE-A25A-A8B4D8B2549B}" srcOrd="0" destOrd="0" parTransId="{5FB8576C-2304-4A21-9EC0-E16AE4061263}" sibTransId="{3DE6AB7A-C23A-4BC4-9090-4EA3C5BB6A0A}"/>
    <dgm:cxn modelId="{5BE40B54-C07C-4902-ABA2-B17580F18670}" type="presOf" srcId="{6A0C9E26-FEBD-4FCB-AD6C-DC257D97373E}" destId="{0C41C547-6AB3-44CA-8F9B-9062EFD6060D}" srcOrd="0" destOrd="0" presId="urn:microsoft.com/office/officeart/2005/8/layout/lProcess2"/>
    <dgm:cxn modelId="{537B91A2-5CA2-414E-93CB-64EBC6FFDA60}" type="presOf" srcId="{E207B1CE-C3AA-4F0E-B287-FFA661071B98}" destId="{92FA1BAF-33C3-4FD7-8124-CCE271751324}" srcOrd="1" destOrd="0" presId="urn:microsoft.com/office/officeart/2005/8/layout/lProcess2"/>
    <dgm:cxn modelId="{D41CF16B-0E43-42CA-B64D-F0DAE43BD200}" srcId="{EBB7A820-31DA-4DF4-8EC6-674B0D9C6716}" destId="{5BF07ACA-3DAC-41CE-983E-CF81A99871E6}" srcOrd="1" destOrd="0" parTransId="{DC92F34A-A336-40BE-8712-18F84EEBC853}" sibTransId="{17F93E06-0905-4154-AE3F-C4B0D278C4C1}"/>
    <dgm:cxn modelId="{D9883082-6DCC-4747-9EE4-B19F41DB545C}" type="presOf" srcId="{1409E20F-3DA9-4D23-A207-25282D326558}" destId="{511FD842-AAE9-4043-8BDF-1FCD8307B3D6}" srcOrd="0" destOrd="0" presId="urn:microsoft.com/office/officeart/2005/8/layout/lProcess2"/>
    <dgm:cxn modelId="{307A8580-39F5-40FA-BF3E-102021ED24FF}" type="presOf" srcId="{BB69C926-B294-4F6C-A95A-CD779E982F33}" destId="{44BC861B-45EE-4BCD-982B-3F67B7AF8285}" srcOrd="0" destOrd="0" presId="urn:microsoft.com/office/officeart/2005/8/layout/lProcess2"/>
    <dgm:cxn modelId="{A081C0AC-FBD6-4A88-969E-B0586DBEDA78}" type="presOf" srcId="{47E386DA-D05A-47B4-8729-82E7EB7D8585}" destId="{584E227E-A3FF-4941-8F09-2D3EC273D715}" srcOrd="0" destOrd="0" presId="urn:microsoft.com/office/officeart/2005/8/layout/lProcess2"/>
    <dgm:cxn modelId="{29BBBE7B-097F-473C-A102-E69CB14E1193}" srcId="{279F2105-CCA7-4361-928D-89F0BCB2D8D7}" destId="{1409E20F-3DA9-4D23-A207-25282D326558}" srcOrd="3" destOrd="0" parTransId="{FFF11D92-321B-4A7E-B007-3C37FAB11C62}" sibTransId="{D9913097-12DA-441D-A6D3-B7E465ECC788}"/>
    <dgm:cxn modelId="{F757DBB6-479C-4253-815D-934430C9129E}" type="presOf" srcId="{EBB7A820-31DA-4DF4-8EC6-674B0D9C6716}" destId="{7A51C7DB-598B-4281-90FF-B9C25330A25F}" srcOrd="1" destOrd="0" presId="urn:microsoft.com/office/officeart/2005/8/layout/lProcess2"/>
    <dgm:cxn modelId="{625FACAA-B759-4BE0-90BF-CC8D98730B1C}" srcId="{1409E20F-3DA9-4D23-A207-25282D326558}" destId="{BB69C926-B294-4F6C-A95A-CD779E982F33}" srcOrd="1" destOrd="0" parTransId="{E9436D5C-BABD-462D-8825-7B30BF146B85}" sibTransId="{6413A8F1-1DA0-4636-B57D-AEF3E89D32B2}"/>
    <dgm:cxn modelId="{F12C3D7C-178A-4ED9-8528-5871C9393BA3}" type="presOf" srcId="{EBB7A820-31DA-4DF4-8EC6-674B0D9C6716}" destId="{AAABB2A8-822B-40C7-8D6E-96449BFBC026}" srcOrd="0" destOrd="0" presId="urn:microsoft.com/office/officeart/2005/8/layout/lProcess2"/>
    <dgm:cxn modelId="{6AF23C5F-C872-431A-8DA7-6948FEB58AB7}" type="presOf" srcId="{F15082FF-0CC6-4129-AAEF-6E9A24929B28}" destId="{BD14DE7C-2943-476D-8B28-6A948A7986C5}" srcOrd="0" destOrd="0" presId="urn:microsoft.com/office/officeart/2005/8/layout/lProcess2"/>
    <dgm:cxn modelId="{9E5CA72C-B31D-4E24-9AD5-2369658FCB28}" type="presOf" srcId="{9C596C18-4916-437A-8FF1-E293E552879E}" destId="{CC99A511-D2AB-4240-AB24-11998F3BD55C}" srcOrd="0" destOrd="0" presId="urn:microsoft.com/office/officeart/2005/8/layout/lProcess2"/>
    <dgm:cxn modelId="{F2FD3CB0-CA7E-40A8-B73D-65137C62186B}" type="presOf" srcId="{5BF07ACA-3DAC-41CE-983E-CF81A99871E6}" destId="{CE528C5C-82CD-44B1-A543-BA041244576C}" srcOrd="0" destOrd="0" presId="urn:microsoft.com/office/officeart/2005/8/layout/lProcess2"/>
    <dgm:cxn modelId="{D96696D9-0AD7-4B59-9F3C-505B03C66E5C}" type="presOf" srcId="{B8DB584A-BF56-4ACC-A2C5-4F2CA432DAEB}" destId="{DA5F2C2D-85A4-42BA-9E97-CABF284D227A}" srcOrd="0" destOrd="0" presId="urn:microsoft.com/office/officeart/2005/8/layout/lProcess2"/>
    <dgm:cxn modelId="{46E2DD2A-44A4-49DF-B832-C69CEF9F58F9}" srcId="{279F2105-CCA7-4361-928D-89F0BCB2D8D7}" destId="{E207B1CE-C3AA-4F0E-B287-FFA661071B98}" srcOrd="2" destOrd="0" parTransId="{AA69A299-14CC-47F6-A0DF-B0191B6E3B28}" sibTransId="{A3C69F82-87AD-413E-BFF7-697FBCD79B1E}"/>
    <dgm:cxn modelId="{DEF8B48A-D45E-436F-AB69-5126BF0019AA}" type="presOf" srcId="{E207B1CE-C3AA-4F0E-B287-FFA661071B98}" destId="{EF9F2F56-4A0B-42BF-89CF-EE9BB46D5E70}" srcOrd="0" destOrd="0" presId="urn:microsoft.com/office/officeart/2005/8/layout/lProcess2"/>
    <dgm:cxn modelId="{6E32CD52-BD7F-4777-808B-67E1A350D0CD}" type="presOf" srcId="{279F2105-CCA7-4361-928D-89F0BCB2D8D7}" destId="{58186C63-EE27-4CE1-AE54-D8000B037AE8}" srcOrd="0" destOrd="0" presId="urn:microsoft.com/office/officeart/2005/8/layout/lProcess2"/>
    <dgm:cxn modelId="{47B874B1-76DF-4D97-BD64-2B2E0500DE0F}" srcId="{E207B1CE-C3AA-4F0E-B287-FFA661071B98}" destId="{F15082FF-0CC6-4129-AAEF-6E9A24929B28}" srcOrd="0" destOrd="0" parTransId="{E1CA46BD-D986-4E91-A144-8588A7CF672D}" sibTransId="{02B942CB-45EC-409B-99A0-08D38E7B8F83}"/>
    <dgm:cxn modelId="{7A424BE5-6193-410F-B9E4-37E3BD46FC3D}" type="presOf" srcId="{1409E20F-3DA9-4D23-A207-25282D326558}" destId="{ED33F605-2E90-420F-BEAE-1B9DA3D8A80A}" srcOrd="1" destOrd="0" presId="urn:microsoft.com/office/officeart/2005/8/layout/lProcess2"/>
    <dgm:cxn modelId="{1DE0EFF6-6B41-4A36-B616-2D88D537620F}" type="presOf" srcId="{F1A13023-DCC8-44EA-9576-812A04CE438D}" destId="{BD1E022D-7DB5-4429-9B53-3220791A3821}" srcOrd="0" destOrd="0" presId="urn:microsoft.com/office/officeart/2005/8/layout/lProcess2"/>
    <dgm:cxn modelId="{4184E4A9-69B8-4F37-A749-9A9A76B29856}" type="presOf" srcId="{80237087-B745-48AE-A25A-A8B4D8B2549B}" destId="{B2E5D0D4-87E8-4AFA-81FF-5A2AB6C39198}" srcOrd="1" destOrd="0" presId="urn:microsoft.com/office/officeart/2005/8/layout/lProcess2"/>
    <dgm:cxn modelId="{0BC1C6D1-A6F0-4796-A84D-366C0244A676}" srcId="{80237087-B745-48AE-A25A-A8B4D8B2549B}" destId="{9C596C18-4916-437A-8FF1-E293E552879E}" srcOrd="0" destOrd="0" parTransId="{3BBDA698-037F-43F0-8692-B547AC4C211D}" sibTransId="{FA3AEC34-A855-4C68-829B-8473873CF57A}"/>
    <dgm:cxn modelId="{752415EC-2C79-432A-9119-13A2EB2B8521}" type="presParOf" srcId="{58186C63-EE27-4CE1-AE54-D8000B037AE8}" destId="{FE32A33D-5E72-4A0E-B770-C2C2A02F2CAB}" srcOrd="0" destOrd="0" presId="urn:microsoft.com/office/officeart/2005/8/layout/lProcess2"/>
    <dgm:cxn modelId="{A8AF80E8-A0F1-4385-BEBD-5EA62535B741}" type="presParOf" srcId="{FE32A33D-5E72-4A0E-B770-C2C2A02F2CAB}" destId="{4B2541C4-ED21-49CB-A4E1-DD16E015BEDE}" srcOrd="0" destOrd="0" presId="urn:microsoft.com/office/officeart/2005/8/layout/lProcess2"/>
    <dgm:cxn modelId="{86984457-DBF9-46B5-AA71-2DA5C8B0C27F}" type="presParOf" srcId="{FE32A33D-5E72-4A0E-B770-C2C2A02F2CAB}" destId="{B2E5D0D4-87E8-4AFA-81FF-5A2AB6C39198}" srcOrd="1" destOrd="0" presId="urn:microsoft.com/office/officeart/2005/8/layout/lProcess2"/>
    <dgm:cxn modelId="{DC78C5B5-2EA4-4E0C-A714-12E1262C551B}" type="presParOf" srcId="{FE32A33D-5E72-4A0E-B770-C2C2A02F2CAB}" destId="{A4B872A1-E096-4F23-94EF-1D93C7AE6DA3}" srcOrd="2" destOrd="0" presId="urn:microsoft.com/office/officeart/2005/8/layout/lProcess2"/>
    <dgm:cxn modelId="{C923DB07-0F54-4CA4-ABDD-55E941D15DBC}" type="presParOf" srcId="{A4B872A1-E096-4F23-94EF-1D93C7AE6DA3}" destId="{DCCADA86-983C-49E6-95D8-531A57D6FFEF}" srcOrd="0" destOrd="0" presId="urn:microsoft.com/office/officeart/2005/8/layout/lProcess2"/>
    <dgm:cxn modelId="{B795A6A9-E701-42C5-A0D9-6705828380A5}" type="presParOf" srcId="{DCCADA86-983C-49E6-95D8-531A57D6FFEF}" destId="{CC99A511-D2AB-4240-AB24-11998F3BD55C}" srcOrd="0" destOrd="0" presId="urn:microsoft.com/office/officeart/2005/8/layout/lProcess2"/>
    <dgm:cxn modelId="{3C0476E4-3C79-4B53-9AD3-94CCF0080EE0}" type="presParOf" srcId="{DCCADA86-983C-49E6-95D8-531A57D6FFEF}" destId="{0CA25E81-85E3-43E7-BFA5-931AF859CF3D}" srcOrd="1" destOrd="0" presId="urn:microsoft.com/office/officeart/2005/8/layout/lProcess2"/>
    <dgm:cxn modelId="{152C654C-1DED-4F55-BBA9-99E4D9AB33A0}" type="presParOf" srcId="{DCCADA86-983C-49E6-95D8-531A57D6FFEF}" destId="{BD1E022D-7DB5-4429-9B53-3220791A3821}" srcOrd="2" destOrd="0" presId="urn:microsoft.com/office/officeart/2005/8/layout/lProcess2"/>
    <dgm:cxn modelId="{F31DF727-87FC-4B41-99F6-8F7AA2EF98A6}" type="presParOf" srcId="{58186C63-EE27-4CE1-AE54-D8000B037AE8}" destId="{B5EAF317-029E-40D0-BD76-7F071B616572}" srcOrd="1" destOrd="0" presId="urn:microsoft.com/office/officeart/2005/8/layout/lProcess2"/>
    <dgm:cxn modelId="{174F7542-4FF6-4C7C-9C07-1BBC77B6EA10}" type="presParOf" srcId="{58186C63-EE27-4CE1-AE54-D8000B037AE8}" destId="{B831E75C-5992-405D-9E44-6B25D86783C6}" srcOrd="2" destOrd="0" presId="urn:microsoft.com/office/officeart/2005/8/layout/lProcess2"/>
    <dgm:cxn modelId="{FFF4C1C6-6E41-4328-A47A-CF5987BA694F}" type="presParOf" srcId="{B831E75C-5992-405D-9E44-6B25D86783C6}" destId="{AAABB2A8-822B-40C7-8D6E-96449BFBC026}" srcOrd="0" destOrd="0" presId="urn:microsoft.com/office/officeart/2005/8/layout/lProcess2"/>
    <dgm:cxn modelId="{5041BFE2-1662-4FE6-9E06-EB41FA5A5E9D}" type="presParOf" srcId="{B831E75C-5992-405D-9E44-6B25D86783C6}" destId="{7A51C7DB-598B-4281-90FF-B9C25330A25F}" srcOrd="1" destOrd="0" presId="urn:microsoft.com/office/officeart/2005/8/layout/lProcess2"/>
    <dgm:cxn modelId="{54E6BF40-3C77-4587-B50F-EBC6A91E4F1D}" type="presParOf" srcId="{B831E75C-5992-405D-9E44-6B25D86783C6}" destId="{9C6E6148-AC4E-4E52-A3B0-FA5A4D448525}" srcOrd="2" destOrd="0" presId="urn:microsoft.com/office/officeart/2005/8/layout/lProcess2"/>
    <dgm:cxn modelId="{C64E2976-1D86-4144-AEA0-E200608E5C1E}" type="presParOf" srcId="{9C6E6148-AC4E-4E52-A3B0-FA5A4D448525}" destId="{27C2B773-9A12-44BE-AB1C-0D82110AE8EB}" srcOrd="0" destOrd="0" presId="urn:microsoft.com/office/officeart/2005/8/layout/lProcess2"/>
    <dgm:cxn modelId="{97B2A7CD-CFB9-45CB-86F6-0208494AA254}" type="presParOf" srcId="{27C2B773-9A12-44BE-AB1C-0D82110AE8EB}" destId="{0C41C547-6AB3-44CA-8F9B-9062EFD6060D}" srcOrd="0" destOrd="0" presId="urn:microsoft.com/office/officeart/2005/8/layout/lProcess2"/>
    <dgm:cxn modelId="{A7972BD2-40D6-415D-9E40-E5C377B2814D}" type="presParOf" srcId="{27C2B773-9A12-44BE-AB1C-0D82110AE8EB}" destId="{A92266B4-363F-4EED-A307-55467FBF1E45}" srcOrd="1" destOrd="0" presId="urn:microsoft.com/office/officeart/2005/8/layout/lProcess2"/>
    <dgm:cxn modelId="{7B443F31-9F4B-40B4-9F2C-AD166593EDF7}" type="presParOf" srcId="{27C2B773-9A12-44BE-AB1C-0D82110AE8EB}" destId="{CE528C5C-82CD-44B1-A543-BA041244576C}" srcOrd="2" destOrd="0" presId="urn:microsoft.com/office/officeart/2005/8/layout/lProcess2"/>
    <dgm:cxn modelId="{702D4630-D9B3-4907-8AD4-3D93709A4A41}" type="presParOf" srcId="{58186C63-EE27-4CE1-AE54-D8000B037AE8}" destId="{E56603E4-7F17-4B9B-BDD9-406063232142}" srcOrd="3" destOrd="0" presId="urn:microsoft.com/office/officeart/2005/8/layout/lProcess2"/>
    <dgm:cxn modelId="{9967945E-3DD0-46C6-B0AF-E4C2350743EA}" type="presParOf" srcId="{58186C63-EE27-4CE1-AE54-D8000B037AE8}" destId="{6F531044-1D22-4232-9B95-1A43BAFD16D2}" srcOrd="4" destOrd="0" presId="urn:microsoft.com/office/officeart/2005/8/layout/lProcess2"/>
    <dgm:cxn modelId="{26145DE9-C3B0-482B-9ACE-90A7181B6EE7}" type="presParOf" srcId="{6F531044-1D22-4232-9B95-1A43BAFD16D2}" destId="{EF9F2F56-4A0B-42BF-89CF-EE9BB46D5E70}" srcOrd="0" destOrd="0" presId="urn:microsoft.com/office/officeart/2005/8/layout/lProcess2"/>
    <dgm:cxn modelId="{EB1B2E63-2923-4B43-9B43-F7945D0F5A6F}" type="presParOf" srcId="{6F531044-1D22-4232-9B95-1A43BAFD16D2}" destId="{92FA1BAF-33C3-4FD7-8124-CCE271751324}" srcOrd="1" destOrd="0" presId="urn:microsoft.com/office/officeart/2005/8/layout/lProcess2"/>
    <dgm:cxn modelId="{E7CB6A87-A37D-4D06-B4FC-906BB2DE09FF}" type="presParOf" srcId="{6F531044-1D22-4232-9B95-1A43BAFD16D2}" destId="{B8FC1F83-D933-42F3-BE85-2E28D864A904}" srcOrd="2" destOrd="0" presId="urn:microsoft.com/office/officeart/2005/8/layout/lProcess2"/>
    <dgm:cxn modelId="{240FB3D1-60BC-403A-B1F3-A08101B65BFA}" type="presParOf" srcId="{B8FC1F83-D933-42F3-BE85-2E28D864A904}" destId="{AB65C734-CF32-4E66-BE7B-8A23AD0C0F7E}" srcOrd="0" destOrd="0" presId="urn:microsoft.com/office/officeart/2005/8/layout/lProcess2"/>
    <dgm:cxn modelId="{F91BC59E-D417-4503-BCBE-676DC9763D1B}" type="presParOf" srcId="{AB65C734-CF32-4E66-BE7B-8A23AD0C0F7E}" destId="{BD14DE7C-2943-476D-8B28-6A948A7986C5}" srcOrd="0" destOrd="0" presId="urn:microsoft.com/office/officeart/2005/8/layout/lProcess2"/>
    <dgm:cxn modelId="{B8817819-8999-4237-9B5E-8DAC6EFC7C43}" type="presParOf" srcId="{AB65C734-CF32-4E66-BE7B-8A23AD0C0F7E}" destId="{A26633B2-0579-479E-BE28-7518BD209D7B}" srcOrd="1" destOrd="0" presId="urn:microsoft.com/office/officeart/2005/8/layout/lProcess2"/>
    <dgm:cxn modelId="{98DA6605-5034-4856-8048-4510315169D7}" type="presParOf" srcId="{AB65C734-CF32-4E66-BE7B-8A23AD0C0F7E}" destId="{8C320999-4408-4652-9FDC-ED0ABBC191ED}" srcOrd="2" destOrd="0" presId="urn:microsoft.com/office/officeart/2005/8/layout/lProcess2"/>
    <dgm:cxn modelId="{0CC0FF3B-CD9B-47A4-B4F8-C116E47BF668}" type="presParOf" srcId="{AB65C734-CF32-4E66-BE7B-8A23AD0C0F7E}" destId="{5F206FCF-6DD4-4EDB-B527-C03546569B24}" srcOrd="3" destOrd="0" presId="urn:microsoft.com/office/officeart/2005/8/layout/lProcess2"/>
    <dgm:cxn modelId="{6142F428-F2F6-41CF-9278-02C4C7D20685}" type="presParOf" srcId="{AB65C734-CF32-4E66-BE7B-8A23AD0C0F7E}" destId="{F8268577-8CE1-42DA-B1A9-BA6FD0B47ED0}" srcOrd="4" destOrd="0" presId="urn:microsoft.com/office/officeart/2005/8/layout/lProcess2"/>
    <dgm:cxn modelId="{0EC1E954-57F0-41DF-88B3-A91DB5685E68}" type="presParOf" srcId="{AB65C734-CF32-4E66-BE7B-8A23AD0C0F7E}" destId="{1D11F2EA-FFDF-463C-9CE7-4441E93A0B85}" srcOrd="5" destOrd="0" presId="urn:microsoft.com/office/officeart/2005/8/layout/lProcess2"/>
    <dgm:cxn modelId="{A8788817-6CE6-4DE7-81E7-911503936F7F}" type="presParOf" srcId="{AB65C734-CF32-4E66-BE7B-8A23AD0C0F7E}" destId="{584E227E-A3FF-4941-8F09-2D3EC273D715}" srcOrd="6" destOrd="0" presId="urn:microsoft.com/office/officeart/2005/8/layout/lProcess2"/>
    <dgm:cxn modelId="{305E1378-7D3E-48AC-BF30-725F4A73EB4F}" type="presParOf" srcId="{58186C63-EE27-4CE1-AE54-D8000B037AE8}" destId="{BF32341E-2E17-45C5-9A27-721AD0AD0CDB}" srcOrd="5" destOrd="0" presId="urn:microsoft.com/office/officeart/2005/8/layout/lProcess2"/>
    <dgm:cxn modelId="{E09D9FA1-1311-4AAE-ADF8-D88C782F7A79}" type="presParOf" srcId="{58186C63-EE27-4CE1-AE54-D8000B037AE8}" destId="{D56ABAB6-4363-45D2-A171-FDCD1E5C8FB6}" srcOrd="6" destOrd="0" presId="urn:microsoft.com/office/officeart/2005/8/layout/lProcess2"/>
    <dgm:cxn modelId="{7E5E4D16-F1C6-4A0E-B75B-443A7EA56B89}" type="presParOf" srcId="{D56ABAB6-4363-45D2-A171-FDCD1E5C8FB6}" destId="{511FD842-AAE9-4043-8BDF-1FCD8307B3D6}" srcOrd="0" destOrd="0" presId="urn:microsoft.com/office/officeart/2005/8/layout/lProcess2"/>
    <dgm:cxn modelId="{D8817188-2DD1-446F-BC90-1612E129F14F}" type="presParOf" srcId="{D56ABAB6-4363-45D2-A171-FDCD1E5C8FB6}" destId="{ED33F605-2E90-420F-BEAE-1B9DA3D8A80A}" srcOrd="1" destOrd="0" presId="urn:microsoft.com/office/officeart/2005/8/layout/lProcess2"/>
    <dgm:cxn modelId="{9B2F3BB1-A7D5-4775-9398-3AD5E91A582C}" type="presParOf" srcId="{D56ABAB6-4363-45D2-A171-FDCD1E5C8FB6}" destId="{AEA39A3D-7D83-4D30-A449-2259A6BD066E}" srcOrd="2" destOrd="0" presId="urn:microsoft.com/office/officeart/2005/8/layout/lProcess2"/>
    <dgm:cxn modelId="{26C62926-4F6A-4CFA-A274-9512E30D92C6}" type="presParOf" srcId="{AEA39A3D-7D83-4D30-A449-2259A6BD066E}" destId="{F9405A30-DE25-477A-A4D3-03E9A8C1DD04}" srcOrd="0" destOrd="0" presId="urn:microsoft.com/office/officeart/2005/8/layout/lProcess2"/>
    <dgm:cxn modelId="{8254D5AB-1B0F-4F82-98EA-AEAE1961B400}" type="presParOf" srcId="{F9405A30-DE25-477A-A4D3-03E9A8C1DD04}" destId="{DA5F2C2D-85A4-42BA-9E97-CABF284D227A}" srcOrd="0" destOrd="0" presId="urn:microsoft.com/office/officeart/2005/8/layout/lProcess2"/>
    <dgm:cxn modelId="{59D390BE-4C8C-4E99-8DB8-5F080F14F927}" type="presParOf" srcId="{F9405A30-DE25-477A-A4D3-03E9A8C1DD04}" destId="{CE01CEAB-4286-4705-9455-9543C417EF3F}" srcOrd="1" destOrd="0" presId="urn:microsoft.com/office/officeart/2005/8/layout/lProcess2"/>
    <dgm:cxn modelId="{4DAC4D0A-0A56-45A3-9975-AD3269BB7E5E}" type="presParOf" srcId="{F9405A30-DE25-477A-A4D3-03E9A8C1DD04}" destId="{44BC861B-45EE-4BCD-982B-3F67B7AF8285}" srcOrd="2" destOrd="0" presId="urn:microsoft.com/office/officeart/2005/8/layout/lProcess2"/>
    <dgm:cxn modelId="{D0B6C549-A6F1-4F85-A225-70AB13B4F0F2}" type="presParOf" srcId="{F9405A30-DE25-477A-A4D3-03E9A8C1DD04}" destId="{84227540-EE72-4F1C-A9C5-6481260A82D9}" srcOrd="3" destOrd="0" presId="urn:microsoft.com/office/officeart/2005/8/layout/lProcess2"/>
    <dgm:cxn modelId="{941D4761-4C74-4F7F-8106-B45D2153BB1D}" type="presParOf" srcId="{F9405A30-DE25-477A-A4D3-03E9A8C1DD04}" destId="{45AAA892-E3E9-4720-8E21-529BD40B5FA9}"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8BBC3D-64F2-46CA-8443-CA4CF938E3E3}" type="doc">
      <dgm:prSet loTypeId="urn:microsoft.com/office/officeart/2005/8/layout/vProcess5" loCatId="process" qsTypeId="urn:microsoft.com/office/officeart/2005/8/quickstyle/simple1" qsCatId="simple" csTypeId="urn:microsoft.com/office/officeart/2005/8/colors/accent0_2" csCatId="mainScheme" phldr="1"/>
      <dgm:spPr/>
    </dgm:pt>
    <dgm:pt modelId="{EE019760-5290-48C9-AE66-9E7E147C54B2}">
      <dgm:prSet phldrT="[Metin]" custT="1"/>
      <dgm:spPr>
        <a:solidFill>
          <a:schemeClr val="accent4">
            <a:lumMod val="40000"/>
            <a:lumOff val="60000"/>
          </a:schemeClr>
        </a:solidFill>
      </dgm:spPr>
      <dgm:t>
        <a:bodyPr/>
        <a:lstStyle/>
        <a:p>
          <a:pPr marL="0" lvl="0" indent="0" algn="ctr" defTabSz="800100">
            <a:lnSpc>
              <a:spcPct val="90000"/>
            </a:lnSpc>
            <a:spcBef>
              <a:spcPct val="0"/>
            </a:spcBef>
            <a:spcAft>
              <a:spcPct val="35000"/>
            </a:spcAft>
            <a:buNone/>
          </a:pPr>
          <a:r>
            <a:rPr lang="tr-TR" sz="1800" kern="1200" dirty="0" smtClean="0">
              <a:solidFill>
                <a:prstClr val="black">
                  <a:lumMod val="85000"/>
                  <a:lumOff val="15000"/>
                </a:prstClr>
              </a:solidFill>
              <a:latin typeface="Garamond" panose="02020404030301010803" pitchFamily="18" charset="0"/>
              <a:ea typeface="+mn-ea"/>
              <a:cs typeface="Segoe UI" panose="020B0502040204020203" pitchFamily="34" charset="0"/>
            </a:rPr>
            <a:t>                          UEP’ </a:t>
          </a:r>
          <a:r>
            <a:rPr lang="tr-TR" sz="1800" kern="1200" dirty="0" err="1" smtClean="0">
              <a:solidFill>
                <a:prstClr val="black">
                  <a:lumMod val="85000"/>
                  <a:lumOff val="15000"/>
                </a:prstClr>
              </a:solidFill>
              <a:latin typeface="Garamond" panose="02020404030301010803" pitchFamily="18" charset="0"/>
              <a:ea typeface="+mn-ea"/>
              <a:cs typeface="Segoe UI" panose="020B0502040204020203" pitchFamily="34" charset="0"/>
            </a:rPr>
            <a:t>nin</a:t>
          </a:r>
          <a:r>
            <a:rPr lang="tr-TR" sz="1800" kern="1200" dirty="0" smtClean="0">
              <a:solidFill>
                <a:prstClr val="black">
                  <a:lumMod val="85000"/>
                  <a:lumOff val="15000"/>
                </a:prstClr>
              </a:solidFill>
              <a:latin typeface="Garamond" panose="02020404030301010803" pitchFamily="18" charset="0"/>
              <a:ea typeface="+mn-ea"/>
              <a:cs typeface="Segoe UI" panose="020B0502040204020203" pitchFamily="34" charset="0"/>
            </a:rPr>
            <a:t> </a:t>
          </a:r>
          <a:r>
            <a:rPr lang="tr-TR" sz="1800" kern="1200" dirty="0">
              <a:solidFill>
                <a:prstClr val="black">
                  <a:lumMod val="85000"/>
                  <a:lumOff val="15000"/>
                </a:prstClr>
              </a:solidFill>
              <a:latin typeface="Garamond" panose="02020404030301010803" pitchFamily="18" charset="0"/>
              <a:ea typeface="+mn-ea"/>
              <a:cs typeface="Segoe UI" panose="020B0502040204020203" pitchFamily="34" charset="0"/>
            </a:rPr>
            <a:t>İzlenmesi</a:t>
          </a:r>
        </a:p>
      </dgm:t>
    </dgm:pt>
    <dgm:pt modelId="{CAD59AEC-7353-45EE-9ABF-C3AB70749645}" type="parTrans" cxnId="{0D79B4C4-0E73-4C22-8B89-9B3CCAB728E0}">
      <dgm:prSet/>
      <dgm:spPr/>
      <dgm:t>
        <a:bodyPr/>
        <a:lstStyle/>
        <a:p>
          <a:endParaRPr lang="tr-TR" sz="1800">
            <a:latin typeface="Garamond" panose="02020404030301010803" pitchFamily="18" charset="0"/>
          </a:endParaRPr>
        </a:p>
      </dgm:t>
    </dgm:pt>
    <dgm:pt modelId="{EEE6C545-E4F0-471E-9B7D-D89C4B5E72EB}" type="sibTrans" cxnId="{0D79B4C4-0E73-4C22-8B89-9B3CCAB728E0}">
      <dgm:prSet custT="1"/>
      <dgm:spPr>
        <a:solidFill>
          <a:srgbClr val="FFC000">
            <a:alpha val="90000"/>
          </a:srgbClr>
        </a:solidFill>
      </dgm:spPr>
      <dgm:t>
        <a:bodyPr/>
        <a:lstStyle/>
        <a:p>
          <a:endParaRPr lang="tr-TR" sz="1800">
            <a:latin typeface="Garamond" panose="02020404030301010803" pitchFamily="18" charset="0"/>
          </a:endParaRPr>
        </a:p>
      </dgm:t>
    </dgm:pt>
    <dgm:pt modelId="{F07970C1-B762-4145-B62B-46E45EFB0F6F}">
      <dgm:prSet phldrT="[Metin]" custT="1"/>
      <dgm:spPr>
        <a:solidFill>
          <a:srgbClr val="92D050"/>
        </a:solidFill>
        <a:ln w="12700" cap="flat" cmpd="sng" algn="ctr">
          <a:solidFill>
            <a:srgbClr val="44546A">
              <a:shade val="80000"/>
              <a:hueOff val="0"/>
              <a:satOff val="0"/>
              <a:lumOff val="0"/>
              <a:alphaOff val="0"/>
            </a:srgbClr>
          </a:solidFill>
          <a:prstDash val="solid"/>
          <a:miter lim="800000"/>
        </a:ln>
        <a:effectLst/>
      </dgm:spPr>
      <dgm:t>
        <a:bodyPr spcFirstLastPara="0" vert="horz" wrap="square" lIns="0" tIns="0" rIns="0" bIns="0" numCol="1" spcCol="1270" anchor="ctr" anchorCtr="0"/>
        <a:lstStyle/>
        <a:p>
          <a:pPr marL="0" lvl="0" indent="0" algn="ctr" defTabSz="800100">
            <a:lnSpc>
              <a:spcPct val="90000"/>
            </a:lnSpc>
            <a:spcBef>
              <a:spcPct val="0"/>
            </a:spcBef>
            <a:spcAft>
              <a:spcPct val="35000"/>
            </a:spcAft>
            <a:buNone/>
          </a:pPr>
          <a:r>
            <a:rPr lang="tr-TR" sz="1800" kern="1200" dirty="0" smtClean="0">
              <a:solidFill>
                <a:schemeClr val="tx1">
                  <a:lumMod val="85000"/>
                  <a:lumOff val="15000"/>
                </a:schemeClr>
              </a:solidFill>
              <a:latin typeface="Garamond" panose="02020404030301010803" pitchFamily="18" charset="0"/>
              <a:ea typeface="+mn-ea"/>
              <a:cs typeface="Segoe UI" panose="020B0502040204020203" pitchFamily="34" charset="0"/>
            </a:rPr>
            <a:t>              Sistemin </a:t>
          </a:r>
          <a:r>
            <a:rPr lang="tr-TR" sz="1800" kern="1200" dirty="0">
              <a:solidFill>
                <a:schemeClr val="tx1">
                  <a:lumMod val="85000"/>
                  <a:lumOff val="15000"/>
                </a:schemeClr>
              </a:solidFill>
              <a:latin typeface="Garamond" panose="02020404030301010803" pitchFamily="18" charset="0"/>
              <a:ea typeface="+mn-ea"/>
              <a:cs typeface="Segoe UI" panose="020B0502040204020203" pitchFamily="34" charset="0"/>
            </a:rPr>
            <a:t>Uygulanmasının İzlenmesi</a:t>
          </a:r>
        </a:p>
      </dgm:t>
    </dgm:pt>
    <dgm:pt modelId="{5C6A5198-ADB4-4BFC-BDFA-6408F58C5BD3}" type="parTrans" cxnId="{968A9727-EC99-4693-9F16-089960FCE534}">
      <dgm:prSet/>
      <dgm:spPr/>
      <dgm:t>
        <a:bodyPr/>
        <a:lstStyle/>
        <a:p>
          <a:endParaRPr lang="tr-TR" sz="1800">
            <a:latin typeface="Garamond" panose="02020404030301010803" pitchFamily="18" charset="0"/>
          </a:endParaRPr>
        </a:p>
      </dgm:t>
    </dgm:pt>
    <dgm:pt modelId="{D856FC8C-50BF-4555-A6D6-04E518A18063}" type="sibTrans" cxnId="{968A9727-EC99-4693-9F16-089960FCE534}">
      <dgm:prSet custT="1"/>
      <dgm:spPr>
        <a:solidFill>
          <a:srgbClr val="FFC000">
            <a:alpha val="90000"/>
          </a:srgbClr>
        </a:solidFill>
      </dgm:spPr>
      <dgm:t>
        <a:bodyPr/>
        <a:lstStyle/>
        <a:p>
          <a:endParaRPr lang="tr-TR" sz="1800">
            <a:latin typeface="Garamond" panose="02020404030301010803" pitchFamily="18" charset="0"/>
          </a:endParaRPr>
        </a:p>
      </dgm:t>
    </dgm:pt>
    <dgm:pt modelId="{2204C659-BC40-4138-A8F9-6641E43DBE8A}">
      <dgm:prSet phldrT="[Metin]" custT="1"/>
      <dgm:spPr>
        <a:solidFill>
          <a:schemeClr val="accent4">
            <a:lumMod val="40000"/>
            <a:lumOff val="60000"/>
          </a:schemeClr>
        </a:solidFill>
      </dgm:spPr>
      <dgm:t>
        <a:bodyPr/>
        <a:lstStyle/>
        <a:p>
          <a:r>
            <a:rPr lang="tr-TR" sz="1800" dirty="0" smtClean="0">
              <a:solidFill>
                <a:schemeClr val="tx1">
                  <a:lumMod val="85000"/>
                  <a:lumOff val="15000"/>
                </a:schemeClr>
              </a:solidFill>
              <a:latin typeface="Garamond" panose="02020404030301010803" pitchFamily="18" charset="0"/>
              <a:cs typeface="Segoe UI" panose="020B0502040204020203" pitchFamily="34" charset="0"/>
            </a:rPr>
            <a:t>                               İç </a:t>
          </a:r>
          <a:r>
            <a:rPr lang="tr-TR" sz="1800" dirty="0">
              <a:solidFill>
                <a:schemeClr val="tx1">
                  <a:lumMod val="85000"/>
                  <a:lumOff val="15000"/>
                </a:schemeClr>
              </a:solidFill>
              <a:latin typeface="Garamond" panose="02020404030301010803" pitchFamily="18" charset="0"/>
              <a:cs typeface="Segoe UI" panose="020B0502040204020203" pitchFamily="34" charset="0"/>
            </a:rPr>
            <a:t>Kontrol Sisteminin İzlenmesi</a:t>
          </a:r>
        </a:p>
      </dgm:t>
    </dgm:pt>
    <dgm:pt modelId="{70C65729-5CDC-44F3-9233-428E66AFF05C}" type="parTrans" cxnId="{92E1E20E-212B-4D0F-8427-8ABDEB2BD0DA}">
      <dgm:prSet/>
      <dgm:spPr/>
      <dgm:t>
        <a:bodyPr/>
        <a:lstStyle/>
        <a:p>
          <a:endParaRPr lang="tr-TR" sz="1800">
            <a:latin typeface="Garamond" panose="02020404030301010803" pitchFamily="18" charset="0"/>
          </a:endParaRPr>
        </a:p>
      </dgm:t>
    </dgm:pt>
    <dgm:pt modelId="{91C41447-083A-44DB-9EB3-D4610F0033B8}" type="sibTrans" cxnId="{92E1E20E-212B-4D0F-8427-8ABDEB2BD0DA}">
      <dgm:prSet/>
      <dgm:spPr/>
      <dgm:t>
        <a:bodyPr/>
        <a:lstStyle/>
        <a:p>
          <a:endParaRPr lang="tr-TR" sz="1800">
            <a:latin typeface="Garamond" panose="02020404030301010803" pitchFamily="18" charset="0"/>
          </a:endParaRPr>
        </a:p>
      </dgm:t>
    </dgm:pt>
    <dgm:pt modelId="{07643950-477D-405C-AC00-89B9060347A2}" type="pres">
      <dgm:prSet presAssocID="{FB8BBC3D-64F2-46CA-8443-CA4CF938E3E3}" presName="outerComposite" presStyleCnt="0">
        <dgm:presLayoutVars>
          <dgm:chMax val="5"/>
          <dgm:dir/>
          <dgm:resizeHandles val="exact"/>
        </dgm:presLayoutVars>
      </dgm:prSet>
      <dgm:spPr/>
    </dgm:pt>
    <dgm:pt modelId="{530F1578-58CF-4A50-B2DB-24D4EA431127}" type="pres">
      <dgm:prSet presAssocID="{FB8BBC3D-64F2-46CA-8443-CA4CF938E3E3}" presName="dummyMaxCanvas" presStyleCnt="0">
        <dgm:presLayoutVars/>
      </dgm:prSet>
      <dgm:spPr/>
    </dgm:pt>
    <dgm:pt modelId="{48E2369A-D5AA-4C19-8E8B-2FDEDD9CFA57}" type="pres">
      <dgm:prSet presAssocID="{FB8BBC3D-64F2-46CA-8443-CA4CF938E3E3}" presName="ThreeNodes_1" presStyleLbl="node1" presStyleIdx="0" presStyleCnt="3">
        <dgm:presLayoutVars>
          <dgm:bulletEnabled val="1"/>
        </dgm:presLayoutVars>
      </dgm:prSet>
      <dgm:spPr/>
      <dgm:t>
        <a:bodyPr/>
        <a:lstStyle/>
        <a:p>
          <a:endParaRPr lang="tr-TR"/>
        </a:p>
      </dgm:t>
    </dgm:pt>
    <dgm:pt modelId="{9C06B54D-913A-49B0-BE0B-35FA1FCA9A2C}" type="pres">
      <dgm:prSet presAssocID="{FB8BBC3D-64F2-46CA-8443-CA4CF938E3E3}" presName="ThreeNodes_2" presStyleLbl="node1" presStyleIdx="1" presStyleCnt="3">
        <dgm:presLayoutVars>
          <dgm:bulletEnabled val="1"/>
        </dgm:presLayoutVars>
      </dgm:prSet>
      <dgm:spPr/>
      <dgm:t>
        <a:bodyPr/>
        <a:lstStyle/>
        <a:p>
          <a:endParaRPr lang="tr-TR"/>
        </a:p>
      </dgm:t>
    </dgm:pt>
    <dgm:pt modelId="{E5D6D4F6-2269-4525-984C-2BDC43D16656}" type="pres">
      <dgm:prSet presAssocID="{FB8BBC3D-64F2-46CA-8443-CA4CF938E3E3}" presName="ThreeNodes_3" presStyleLbl="node1" presStyleIdx="2" presStyleCnt="3">
        <dgm:presLayoutVars>
          <dgm:bulletEnabled val="1"/>
        </dgm:presLayoutVars>
      </dgm:prSet>
      <dgm:spPr/>
      <dgm:t>
        <a:bodyPr/>
        <a:lstStyle/>
        <a:p>
          <a:endParaRPr lang="tr-TR"/>
        </a:p>
      </dgm:t>
    </dgm:pt>
    <dgm:pt modelId="{0CDC2FCE-C73F-45A3-8CF8-C4DB021B9E77}" type="pres">
      <dgm:prSet presAssocID="{FB8BBC3D-64F2-46CA-8443-CA4CF938E3E3}" presName="ThreeConn_1-2" presStyleLbl="fgAccFollowNode1" presStyleIdx="0" presStyleCnt="2">
        <dgm:presLayoutVars>
          <dgm:bulletEnabled val="1"/>
        </dgm:presLayoutVars>
      </dgm:prSet>
      <dgm:spPr/>
      <dgm:t>
        <a:bodyPr/>
        <a:lstStyle/>
        <a:p>
          <a:endParaRPr lang="tr-TR"/>
        </a:p>
      </dgm:t>
    </dgm:pt>
    <dgm:pt modelId="{4265C633-D15D-415E-984C-3B7822D914E6}" type="pres">
      <dgm:prSet presAssocID="{FB8BBC3D-64F2-46CA-8443-CA4CF938E3E3}" presName="ThreeConn_2-3" presStyleLbl="fgAccFollowNode1" presStyleIdx="1" presStyleCnt="2">
        <dgm:presLayoutVars>
          <dgm:bulletEnabled val="1"/>
        </dgm:presLayoutVars>
      </dgm:prSet>
      <dgm:spPr/>
      <dgm:t>
        <a:bodyPr/>
        <a:lstStyle/>
        <a:p>
          <a:endParaRPr lang="tr-TR"/>
        </a:p>
      </dgm:t>
    </dgm:pt>
    <dgm:pt modelId="{C6E19978-98A6-47BD-9EDE-7E42781E873F}" type="pres">
      <dgm:prSet presAssocID="{FB8BBC3D-64F2-46CA-8443-CA4CF938E3E3}" presName="ThreeNodes_1_text" presStyleLbl="node1" presStyleIdx="2" presStyleCnt="3">
        <dgm:presLayoutVars>
          <dgm:bulletEnabled val="1"/>
        </dgm:presLayoutVars>
      </dgm:prSet>
      <dgm:spPr/>
      <dgm:t>
        <a:bodyPr/>
        <a:lstStyle/>
        <a:p>
          <a:endParaRPr lang="tr-TR"/>
        </a:p>
      </dgm:t>
    </dgm:pt>
    <dgm:pt modelId="{87FCCDCF-8275-41DA-858B-6CA39DC53714}" type="pres">
      <dgm:prSet presAssocID="{FB8BBC3D-64F2-46CA-8443-CA4CF938E3E3}" presName="ThreeNodes_2_text" presStyleLbl="node1" presStyleIdx="2" presStyleCnt="3">
        <dgm:presLayoutVars>
          <dgm:bulletEnabled val="1"/>
        </dgm:presLayoutVars>
      </dgm:prSet>
      <dgm:spPr/>
      <dgm:t>
        <a:bodyPr/>
        <a:lstStyle/>
        <a:p>
          <a:endParaRPr lang="tr-TR"/>
        </a:p>
      </dgm:t>
    </dgm:pt>
    <dgm:pt modelId="{7A3BC8AA-6F17-4393-9147-13FE82FD45AB}" type="pres">
      <dgm:prSet presAssocID="{FB8BBC3D-64F2-46CA-8443-CA4CF938E3E3}" presName="ThreeNodes_3_text" presStyleLbl="node1" presStyleIdx="2" presStyleCnt="3">
        <dgm:presLayoutVars>
          <dgm:bulletEnabled val="1"/>
        </dgm:presLayoutVars>
      </dgm:prSet>
      <dgm:spPr/>
      <dgm:t>
        <a:bodyPr/>
        <a:lstStyle/>
        <a:p>
          <a:endParaRPr lang="tr-TR"/>
        </a:p>
      </dgm:t>
    </dgm:pt>
  </dgm:ptLst>
  <dgm:cxnLst>
    <dgm:cxn modelId="{0D79B4C4-0E73-4C22-8B89-9B3CCAB728E0}" srcId="{FB8BBC3D-64F2-46CA-8443-CA4CF938E3E3}" destId="{EE019760-5290-48C9-AE66-9E7E147C54B2}" srcOrd="0" destOrd="0" parTransId="{CAD59AEC-7353-45EE-9ABF-C3AB70749645}" sibTransId="{EEE6C545-E4F0-471E-9B7D-D89C4B5E72EB}"/>
    <dgm:cxn modelId="{F1D0FA69-C7FD-422B-8AE3-19E932D4ABAE}" type="presOf" srcId="{2204C659-BC40-4138-A8F9-6641E43DBE8A}" destId="{E5D6D4F6-2269-4525-984C-2BDC43D16656}" srcOrd="0" destOrd="0" presId="urn:microsoft.com/office/officeart/2005/8/layout/vProcess5"/>
    <dgm:cxn modelId="{92E1E20E-212B-4D0F-8427-8ABDEB2BD0DA}" srcId="{FB8BBC3D-64F2-46CA-8443-CA4CF938E3E3}" destId="{2204C659-BC40-4138-A8F9-6641E43DBE8A}" srcOrd="2" destOrd="0" parTransId="{70C65729-5CDC-44F3-9233-428E66AFF05C}" sibTransId="{91C41447-083A-44DB-9EB3-D4610F0033B8}"/>
    <dgm:cxn modelId="{6A0670D1-A94C-4B7B-8B6B-403451641946}" type="presOf" srcId="{F07970C1-B762-4145-B62B-46E45EFB0F6F}" destId="{87FCCDCF-8275-41DA-858B-6CA39DC53714}" srcOrd="1" destOrd="0" presId="urn:microsoft.com/office/officeart/2005/8/layout/vProcess5"/>
    <dgm:cxn modelId="{6AC77D99-CB9C-465A-8C0C-FD18B334ACFD}" type="presOf" srcId="{D856FC8C-50BF-4555-A6D6-04E518A18063}" destId="{4265C633-D15D-415E-984C-3B7822D914E6}" srcOrd="0" destOrd="0" presId="urn:microsoft.com/office/officeart/2005/8/layout/vProcess5"/>
    <dgm:cxn modelId="{0E1BB5A4-8BFA-42A5-9496-6982F7CC4147}" type="presOf" srcId="{EE019760-5290-48C9-AE66-9E7E147C54B2}" destId="{48E2369A-D5AA-4C19-8E8B-2FDEDD9CFA57}" srcOrd="0" destOrd="0" presId="urn:microsoft.com/office/officeart/2005/8/layout/vProcess5"/>
    <dgm:cxn modelId="{E869AC85-2EDD-4B66-983D-1AE50293E767}" type="presOf" srcId="{EE019760-5290-48C9-AE66-9E7E147C54B2}" destId="{C6E19978-98A6-47BD-9EDE-7E42781E873F}" srcOrd="1" destOrd="0" presId="urn:microsoft.com/office/officeart/2005/8/layout/vProcess5"/>
    <dgm:cxn modelId="{EE4A3E82-0EAD-4452-943D-DE048FF914B6}" type="presOf" srcId="{FB8BBC3D-64F2-46CA-8443-CA4CF938E3E3}" destId="{07643950-477D-405C-AC00-89B9060347A2}" srcOrd="0" destOrd="0" presId="urn:microsoft.com/office/officeart/2005/8/layout/vProcess5"/>
    <dgm:cxn modelId="{968A9727-EC99-4693-9F16-089960FCE534}" srcId="{FB8BBC3D-64F2-46CA-8443-CA4CF938E3E3}" destId="{F07970C1-B762-4145-B62B-46E45EFB0F6F}" srcOrd="1" destOrd="0" parTransId="{5C6A5198-ADB4-4BFC-BDFA-6408F58C5BD3}" sibTransId="{D856FC8C-50BF-4555-A6D6-04E518A18063}"/>
    <dgm:cxn modelId="{8B50FC7F-2988-44A7-9C48-6D8DDA69B3E2}" type="presOf" srcId="{EEE6C545-E4F0-471E-9B7D-D89C4B5E72EB}" destId="{0CDC2FCE-C73F-45A3-8CF8-C4DB021B9E77}" srcOrd="0" destOrd="0" presId="urn:microsoft.com/office/officeart/2005/8/layout/vProcess5"/>
    <dgm:cxn modelId="{6CD8482E-0ECE-4F8A-A164-82710B6D21D4}" type="presOf" srcId="{2204C659-BC40-4138-A8F9-6641E43DBE8A}" destId="{7A3BC8AA-6F17-4393-9147-13FE82FD45AB}" srcOrd="1" destOrd="0" presId="urn:microsoft.com/office/officeart/2005/8/layout/vProcess5"/>
    <dgm:cxn modelId="{F6C55098-F40A-475B-8ECE-08BCA64D7C5F}" type="presOf" srcId="{F07970C1-B762-4145-B62B-46E45EFB0F6F}" destId="{9C06B54D-913A-49B0-BE0B-35FA1FCA9A2C}" srcOrd="0" destOrd="0" presId="urn:microsoft.com/office/officeart/2005/8/layout/vProcess5"/>
    <dgm:cxn modelId="{830043C3-92D6-485D-90F4-3A1C3C86929A}" type="presParOf" srcId="{07643950-477D-405C-AC00-89B9060347A2}" destId="{530F1578-58CF-4A50-B2DB-24D4EA431127}" srcOrd="0" destOrd="0" presId="urn:microsoft.com/office/officeart/2005/8/layout/vProcess5"/>
    <dgm:cxn modelId="{6F272D2D-F904-4CE6-8F3B-62E83AE6E9BE}" type="presParOf" srcId="{07643950-477D-405C-AC00-89B9060347A2}" destId="{48E2369A-D5AA-4C19-8E8B-2FDEDD9CFA57}" srcOrd="1" destOrd="0" presId="urn:microsoft.com/office/officeart/2005/8/layout/vProcess5"/>
    <dgm:cxn modelId="{B53715B7-0E05-4312-9DBF-CEDD63F48A78}" type="presParOf" srcId="{07643950-477D-405C-AC00-89B9060347A2}" destId="{9C06B54D-913A-49B0-BE0B-35FA1FCA9A2C}" srcOrd="2" destOrd="0" presId="urn:microsoft.com/office/officeart/2005/8/layout/vProcess5"/>
    <dgm:cxn modelId="{09A083FB-D3DC-4373-8867-F2DD6D02ED2E}" type="presParOf" srcId="{07643950-477D-405C-AC00-89B9060347A2}" destId="{E5D6D4F6-2269-4525-984C-2BDC43D16656}" srcOrd="3" destOrd="0" presId="urn:microsoft.com/office/officeart/2005/8/layout/vProcess5"/>
    <dgm:cxn modelId="{DFCE071F-FEFA-4259-986C-8B4D2E78CF2A}" type="presParOf" srcId="{07643950-477D-405C-AC00-89B9060347A2}" destId="{0CDC2FCE-C73F-45A3-8CF8-C4DB021B9E77}" srcOrd="4" destOrd="0" presId="urn:microsoft.com/office/officeart/2005/8/layout/vProcess5"/>
    <dgm:cxn modelId="{7A3D3A22-7030-4326-9946-45E8A5F8DA07}" type="presParOf" srcId="{07643950-477D-405C-AC00-89B9060347A2}" destId="{4265C633-D15D-415E-984C-3B7822D914E6}" srcOrd="5" destOrd="0" presId="urn:microsoft.com/office/officeart/2005/8/layout/vProcess5"/>
    <dgm:cxn modelId="{74E41FCC-27B9-46CF-8EF8-9836CB0F498F}" type="presParOf" srcId="{07643950-477D-405C-AC00-89B9060347A2}" destId="{C6E19978-98A6-47BD-9EDE-7E42781E873F}" srcOrd="6" destOrd="0" presId="urn:microsoft.com/office/officeart/2005/8/layout/vProcess5"/>
    <dgm:cxn modelId="{F488E499-659A-4569-A603-17D5DE5BA3A5}" type="presParOf" srcId="{07643950-477D-405C-AC00-89B9060347A2}" destId="{87FCCDCF-8275-41DA-858B-6CA39DC53714}" srcOrd="7" destOrd="0" presId="urn:microsoft.com/office/officeart/2005/8/layout/vProcess5"/>
    <dgm:cxn modelId="{41B9A025-53A7-46F7-9F99-E0A617666462}" type="presParOf" srcId="{07643950-477D-405C-AC00-89B9060347A2}" destId="{7A3BC8AA-6F17-4393-9147-13FE82FD45A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E6EA7-9517-4941-BF66-A566DD527870}">
      <dsp:nvSpPr>
        <dsp:cNvPr id="0" name=""/>
        <dsp:cNvSpPr/>
      </dsp:nvSpPr>
      <dsp:spPr>
        <a:xfrm rot="5400000">
          <a:off x="2344424" y="130504"/>
          <a:ext cx="1268249" cy="1103377"/>
        </a:xfrm>
        <a:prstGeom prst="hexagon">
          <a:avLst>
            <a:gd name="adj" fmla="val 25000"/>
            <a:gd name="vf" fmla="val 115470"/>
          </a:avLst>
        </a:prstGeom>
        <a:solidFill>
          <a:schemeClr val="accent6">
            <a:lumMod val="50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tr-TR" sz="800" kern="1200" dirty="0">
            <a:solidFill>
              <a:schemeClr val="bg1"/>
            </a:solidFill>
            <a:latin typeface="+mn-lt"/>
            <a:ea typeface="+mn-ea"/>
            <a:cs typeface="+mn-cs"/>
          </a:endParaRPr>
        </a:p>
      </dsp:txBody>
      <dsp:txXfrm rot="-5400000">
        <a:off x="2598803" y="245705"/>
        <a:ext cx="759491" cy="872978"/>
      </dsp:txXfrm>
    </dsp:sp>
    <dsp:sp modelId="{3F504947-483C-4C7D-B9CC-4F63118E52E2}">
      <dsp:nvSpPr>
        <dsp:cNvPr id="0" name=""/>
        <dsp:cNvSpPr/>
      </dsp:nvSpPr>
      <dsp:spPr>
        <a:xfrm>
          <a:off x="3563719" y="255997"/>
          <a:ext cx="1415366" cy="760949"/>
        </a:xfrm>
        <a:prstGeom prst="rect">
          <a:avLst/>
        </a:prstGeom>
        <a:noFill/>
        <a:ln>
          <a:noFill/>
        </a:ln>
        <a:effectLst/>
      </dsp:spPr>
      <dsp:style>
        <a:lnRef idx="0">
          <a:scrgbClr r="0" g="0" b="0"/>
        </a:lnRef>
        <a:fillRef idx="0">
          <a:scrgbClr r="0" g="0" b="0"/>
        </a:fillRef>
        <a:effectRef idx="0">
          <a:scrgbClr r="0" g="0" b="0"/>
        </a:effectRef>
        <a:fontRef idx="minor"/>
      </dsp:style>
    </dsp:sp>
    <dsp:sp modelId="{B6AEF0F2-E2DB-4BE7-BCA4-CEFBDFB1413B}">
      <dsp:nvSpPr>
        <dsp:cNvPr id="0" name=""/>
        <dsp:cNvSpPr/>
      </dsp:nvSpPr>
      <dsp:spPr>
        <a:xfrm rot="5400000">
          <a:off x="1152777" y="139648"/>
          <a:ext cx="1268249" cy="1103377"/>
        </a:xfrm>
        <a:prstGeom prst="hexagon">
          <a:avLst>
            <a:gd name="adj" fmla="val 25000"/>
            <a:gd name="vf" fmla="val 115470"/>
          </a:avLst>
        </a:prstGeom>
        <a:solidFill>
          <a:schemeClr val="accent6">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600" kern="1200" dirty="0">
            <a:latin typeface="+mn-lt"/>
          </a:endParaRPr>
        </a:p>
      </dsp:txBody>
      <dsp:txXfrm rot="-5400000">
        <a:off x="1407156" y="254849"/>
        <a:ext cx="759491" cy="872978"/>
      </dsp:txXfrm>
    </dsp:sp>
    <dsp:sp modelId="{40491B2C-EA8B-4E2A-BB05-4471905358EE}">
      <dsp:nvSpPr>
        <dsp:cNvPr id="0" name=""/>
        <dsp:cNvSpPr/>
      </dsp:nvSpPr>
      <dsp:spPr>
        <a:xfrm rot="5400000">
          <a:off x="1746318" y="1161274"/>
          <a:ext cx="1268249" cy="1103377"/>
        </a:xfrm>
        <a:prstGeom prst="hexagon">
          <a:avLst>
            <a:gd name="adj" fmla="val 25000"/>
            <a:gd name="vf" fmla="val 115470"/>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buNone/>
          </a:pPr>
          <a:endParaRPr lang="tr-TR" sz="800" b="1" kern="1200" dirty="0">
            <a:solidFill>
              <a:schemeClr val="bg1"/>
            </a:solidFill>
            <a:latin typeface="+mn-lt"/>
          </a:endParaRPr>
        </a:p>
      </dsp:txBody>
      <dsp:txXfrm rot="-5400000">
        <a:off x="2000697" y="1276475"/>
        <a:ext cx="759491" cy="872978"/>
      </dsp:txXfrm>
    </dsp:sp>
    <dsp:sp modelId="{A480C2ED-4A0B-4D86-86C3-0D47C7D05C98}">
      <dsp:nvSpPr>
        <dsp:cNvPr id="0" name=""/>
        <dsp:cNvSpPr/>
      </dsp:nvSpPr>
      <dsp:spPr>
        <a:xfrm>
          <a:off x="413387" y="1332488"/>
          <a:ext cx="1369709" cy="760949"/>
        </a:xfrm>
        <a:prstGeom prst="rect">
          <a:avLst/>
        </a:prstGeom>
        <a:noFill/>
        <a:ln>
          <a:noFill/>
        </a:ln>
        <a:effectLst/>
      </dsp:spPr>
      <dsp:style>
        <a:lnRef idx="0">
          <a:scrgbClr r="0" g="0" b="0"/>
        </a:lnRef>
        <a:fillRef idx="0">
          <a:scrgbClr r="0" g="0" b="0"/>
        </a:fillRef>
        <a:effectRef idx="0">
          <a:scrgbClr r="0" g="0" b="0"/>
        </a:effectRef>
        <a:fontRef idx="minor"/>
      </dsp:style>
    </dsp:sp>
    <dsp:sp modelId="{8DCCD175-B1FA-4E6C-A92C-B4ED1353BDDC}">
      <dsp:nvSpPr>
        <dsp:cNvPr id="0" name=""/>
        <dsp:cNvSpPr/>
      </dsp:nvSpPr>
      <dsp:spPr>
        <a:xfrm rot="5400000">
          <a:off x="2937965" y="1161274"/>
          <a:ext cx="1268249" cy="1103377"/>
        </a:xfrm>
        <a:prstGeom prst="hexagon">
          <a:avLst>
            <a:gd name="adj" fmla="val 25000"/>
            <a:gd name="vf" fmla="val 115470"/>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600" kern="1200" dirty="0">
            <a:latin typeface="+mn-lt"/>
          </a:endParaRPr>
        </a:p>
      </dsp:txBody>
      <dsp:txXfrm rot="-5400000">
        <a:off x="3192344" y="1276475"/>
        <a:ext cx="759491" cy="872978"/>
      </dsp:txXfrm>
    </dsp:sp>
    <dsp:sp modelId="{D34CB0D9-609E-4B6F-A8FF-8A4EAC0710CB}">
      <dsp:nvSpPr>
        <dsp:cNvPr id="0" name=""/>
        <dsp:cNvSpPr/>
      </dsp:nvSpPr>
      <dsp:spPr>
        <a:xfrm rot="5400000">
          <a:off x="2344424" y="2237764"/>
          <a:ext cx="1268249" cy="1103377"/>
        </a:xfrm>
        <a:prstGeom prst="hexagon">
          <a:avLst>
            <a:gd name="adj" fmla="val 25000"/>
            <a:gd name="vf" fmla="val 115470"/>
          </a:avLst>
        </a:prstGeom>
        <a:solidFill>
          <a:schemeClr val="bg2">
            <a:lumMod val="2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buNone/>
          </a:pPr>
          <a:r>
            <a:rPr lang="tr-TR" sz="1400" kern="1200" dirty="0" smtClean="0">
              <a:solidFill>
                <a:schemeClr val="bg1"/>
              </a:solidFill>
              <a:latin typeface="Times New Roman" panose="02020603050405020304" pitchFamily="18" charset="0"/>
              <a:cs typeface="Times New Roman" panose="02020603050405020304" pitchFamily="18" charset="0"/>
            </a:rPr>
            <a:t>Doğru ve tam olarak tutulması</a:t>
          </a:r>
          <a:endParaRPr lang="tr-TR" sz="1400" kern="1200" dirty="0">
            <a:solidFill>
              <a:schemeClr val="bg1"/>
            </a:solidFill>
            <a:latin typeface="Times New Roman" panose="02020603050405020304" pitchFamily="18" charset="0"/>
            <a:cs typeface="Times New Roman" panose="02020603050405020304" pitchFamily="18" charset="0"/>
          </a:endParaRPr>
        </a:p>
      </dsp:txBody>
      <dsp:txXfrm rot="-5400000">
        <a:off x="2598803" y="2352965"/>
        <a:ext cx="759491" cy="872978"/>
      </dsp:txXfrm>
    </dsp:sp>
    <dsp:sp modelId="{7EDBB7A1-6767-48D6-B3F6-C1954F9A4569}">
      <dsp:nvSpPr>
        <dsp:cNvPr id="0" name=""/>
        <dsp:cNvSpPr/>
      </dsp:nvSpPr>
      <dsp:spPr>
        <a:xfrm>
          <a:off x="3521272" y="2436174"/>
          <a:ext cx="1415366" cy="760949"/>
        </a:xfrm>
        <a:prstGeom prst="rect">
          <a:avLst/>
        </a:prstGeom>
        <a:noFill/>
        <a:ln>
          <a:noFill/>
        </a:ln>
        <a:effectLst/>
      </dsp:spPr>
      <dsp:style>
        <a:lnRef idx="0">
          <a:scrgbClr r="0" g="0" b="0"/>
        </a:lnRef>
        <a:fillRef idx="0">
          <a:scrgbClr r="0" g="0" b="0"/>
        </a:fillRef>
        <a:effectRef idx="0">
          <a:scrgbClr r="0" g="0" b="0"/>
        </a:effectRef>
        <a:fontRef idx="minor"/>
      </dsp:style>
    </dsp:sp>
    <dsp:sp modelId="{B9E98C4E-3D1A-41F6-83FD-E32FF96978B3}">
      <dsp:nvSpPr>
        <dsp:cNvPr id="0" name=""/>
        <dsp:cNvSpPr/>
      </dsp:nvSpPr>
      <dsp:spPr>
        <a:xfrm rot="5400000">
          <a:off x="1152777" y="2237764"/>
          <a:ext cx="1268249" cy="1103377"/>
        </a:xfrm>
        <a:prstGeom prst="hexagon">
          <a:avLst>
            <a:gd name="adj" fmla="val 25000"/>
            <a:gd name="vf" fmla="val 115470"/>
          </a:avLst>
        </a:prstGeom>
        <a:solidFill>
          <a:srgbClr val="E7E6E6">
            <a:lumMod val="2500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600" kern="1200" dirty="0">
            <a:solidFill>
              <a:prstClr val="white"/>
            </a:solidFill>
            <a:latin typeface="+mn-lt"/>
            <a:ea typeface="+mn-ea"/>
            <a:cs typeface="+mn-cs"/>
          </a:endParaRPr>
        </a:p>
      </dsp:txBody>
      <dsp:txXfrm rot="-5400000">
        <a:off x="1407156" y="2352965"/>
        <a:ext cx="759491" cy="872978"/>
      </dsp:txXfrm>
    </dsp:sp>
    <dsp:sp modelId="{E77AD439-B212-48FF-9461-2109C30A535E}">
      <dsp:nvSpPr>
        <dsp:cNvPr id="0" name=""/>
        <dsp:cNvSpPr/>
      </dsp:nvSpPr>
      <dsp:spPr>
        <a:xfrm rot="5400000">
          <a:off x="1746318" y="3316602"/>
          <a:ext cx="1268249" cy="1103377"/>
        </a:xfrm>
        <a:prstGeom prst="hexagon">
          <a:avLst>
            <a:gd name="adj" fmla="val 25000"/>
            <a:gd name="vf" fmla="val 115470"/>
          </a:avLst>
        </a:prstGeom>
        <a:solidFill>
          <a:srgbClr val="0040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buNone/>
          </a:pPr>
          <a:endParaRPr lang="tr-TR" sz="800" b="1" kern="1200" dirty="0">
            <a:solidFill>
              <a:schemeClr val="bg1"/>
            </a:solidFill>
            <a:latin typeface="+mn-lt"/>
          </a:endParaRPr>
        </a:p>
      </dsp:txBody>
      <dsp:txXfrm rot="-5400000">
        <a:off x="2000697" y="3431803"/>
        <a:ext cx="759491" cy="872978"/>
      </dsp:txXfrm>
    </dsp:sp>
    <dsp:sp modelId="{024F5735-072A-4084-89A8-0962537DA805}">
      <dsp:nvSpPr>
        <dsp:cNvPr id="0" name=""/>
        <dsp:cNvSpPr/>
      </dsp:nvSpPr>
      <dsp:spPr>
        <a:xfrm>
          <a:off x="413387" y="3485468"/>
          <a:ext cx="1369709" cy="760949"/>
        </a:xfrm>
        <a:prstGeom prst="rect">
          <a:avLst/>
        </a:prstGeom>
        <a:noFill/>
        <a:ln>
          <a:noFill/>
        </a:ln>
        <a:effectLst/>
      </dsp:spPr>
      <dsp:style>
        <a:lnRef idx="0">
          <a:scrgbClr r="0" g="0" b="0"/>
        </a:lnRef>
        <a:fillRef idx="0">
          <a:scrgbClr r="0" g="0" b="0"/>
        </a:fillRef>
        <a:effectRef idx="0">
          <a:scrgbClr r="0" g="0" b="0"/>
        </a:effectRef>
        <a:fontRef idx="minor"/>
      </dsp:style>
    </dsp:sp>
    <dsp:sp modelId="{87B5F209-8E0E-4354-9E58-F3DF9B46291C}">
      <dsp:nvSpPr>
        <dsp:cNvPr id="0" name=""/>
        <dsp:cNvSpPr/>
      </dsp:nvSpPr>
      <dsp:spPr>
        <a:xfrm rot="5400000">
          <a:off x="2933132" y="3316602"/>
          <a:ext cx="1268249" cy="1103377"/>
        </a:xfrm>
        <a:prstGeom prst="hexagon">
          <a:avLst>
            <a:gd name="adj" fmla="val 25000"/>
            <a:gd name="vf" fmla="val 115470"/>
          </a:avLst>
        </a:prstGeom>
        <a:solidFill>
          <a:srgbClr val="00407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algn="ctr" defTabSz="1600200">
            <a:lnSpc>
              <a:spcPct val="90000"/>
            </a:lnSpc>
            <a:spcBef>
              <a:spcPct val="0"/>
            </a:spcBef>
            <a:spcAft>
              <a:spcPct val="35000"/>
            </a:spcAft>
          </a:pPr>
          <a:endParaRPr lang="tr-TR" sz="600" kern="1200" dirty="0">
            <a:latin typeface="+mn-lt"/>
          </a:endParaRPr>
        </a:p>
      </dsp:txBody>
      <dsp:txXfrm rot="-5400000">
        <a:off x="3187511" y="3431803"/>
        <a:ext cx="759491" cy="872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C044E-AC37-46F3-8DB2-D4F3837047B5}">
      <dsp:nvSpPr>
        <dsp:cNvPr id="0" name=""/>
        <dsp:cNvSpPr/>
      </dsp:nvSpPr>
      <dsp:spPr>
        <a:xfrm>
          <a:off x="1621077" y="781342"/>
          <a:ext cx="1927386" cy="1927386"/>
        </a:xfrm>
        <a:prstGeom prst="ellipse">
          <a:avLst/>
        </a:prstGeom>
        <a:solidFill>
          <a:schemeClr val="tx2">
            <a:alpha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a:solidFill>
                <a:schemeClr val="bg1"/>
              </a:solidFill>
            </a:rPr>
            <a:t>İç Kontrol</a:t>
          </a:r>
        </a:p>
      </dsp:txBody>
      <dsp:txXfrm>
        <a:off x="1903336" y="1063601"/>
        <a:ext cx="1362868" cy="1362868"/>
      </dsp:txXfrm>
    </dsp:sp>
    <dsp:sp modelId="{48A246AB-7C3A-4969-A0BE-A0531701CF38}">
      <dsp:nvSpPr>
        <dsp:cNvPr id="0" name=""/>
        <dsp:cNvSpPr/>
      </dsp:nvSpPr>
      <dsp:spPr>
        <a:xfrm>
          <a:off x="1660453" y="94766"/>
          <a:ext cx="1950678" cy="959520"/>
        </a:xfrm>
        <a:prstGeom prst="ellipse">
          <a:avLst/>
        </a:prstGeom>
        <a:solidFill>
          <a:schemeClr val="accent1">
            <a:lumMod val="75000"/>
            <a:alpha val="8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tr-TR" sz="1700" b="1" kern="1200" dirty="0">
              <a:solidFill>
                <a:schemeClr val="bg1"/>
              </a:solidFill>
            </a:rPr>
            <a:t>Organizasyon</a:t>
          </a:r>
        </a:p>
      </dsp:txBody>
      <dsp:txXfrm>
        <a:off x="1946123" y="235284"/>
        <a:ext cx="1379338" cy="678484"/>
      </dsp:txXfrm>
    </dsp:sp>
    <dsp:sp modelId="{93C7A647-2057-44E5-AD2A-E1BE8BCE27D1}">
      <dsp:nvSpPr>
        <dsp:cNvPr id="0" name=""/>
        <dsp:cNvSpPr/>
      </dsp:nvSpPr>
      <dsp:spPr>
        <a:xfrm>
          <a:off x="2865344" y="1859379"/>
          <a:ext cx="1546949" cy="940940"/>
        </a:xfrm>
        <a:prstGeom prst="ellipse">
          <a:avLst/>
        </a:prstGeom>
        <a:solidFill>
          <a:schemeClr val="accent1">
            <a:lumMod val="75000"/>
            <a:alpha val="8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tr-TR" sz="1700" b="1" kern="1200" dirty="0">
              <a:solidFill>
                <a:schemeClr val="bg1"/>
              </a:solidFill>
            </a:rPr>
            <a:t>Yöntem</a:t>
          </a:r>
        </a:p>
      </dsp:txBody>
      <dsp:txXfrm>
        <a:off x="3091889" y="1997176"/>
        <a:ext cx="1093859" cy="665346"/>
      </dsp:txXfrm>
    </dsp:sp>
    <dsp:sp modelId="{BB67DA41-5A13-4E1F-A584-3988D5E1449E}">
      <dsp:nvSpPr>
        <dsp:cNvPr id="0" name=""/>
        <dsp:cNvSpPr/>
      </dsp:nvSpPr>
      <dsp:spPr>
        <a:xfrm>
          <a:off x="830215" y="1894119"/>
          <a:ext cx="1598236" cy="1007743"/>
        </a:xfrm>
        <a:prstGeom prst="ellipse">
          <a:avLst/>
        </a:prstGeom>
        <a:solidFill>
          <a:schemeClr val="accent1">
            <a:lumMod val="75000"/>
            <a:alpha val="86000"/>
          </a:schemeClr>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tr-TR" sz="1700" b="1" kern="1200" dirty="0">
              <a:solidFill>
                <a:schemeClr val="bg1"/>
              </a:solidFill>
            </a:rPr>
            <a:t>Süreç</a:t>
          </a:r>
        </a:p>
      </dsp:txBody>
      <dsp:txXfrm>
        <a:off x="1064271" y="2041700"/>
        <a:ext cx="1130124" cy="7125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1BADF-8754-4B09-96EC-74F37AD0D523}">
      <dsp:nvSpPr>
        <dsp:cNvPr id="0" name=""/>
        <dsp:cNvSpPr/>
      </dsp:nvSpPr>
      <dsp:spPr>
        <a:xfrm>
          <a:off x="2169067" y="872310"/>
          <a:ext cx="1342088" cy="103012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a:lnSpc>
              <a:spcPct val="90000"/>
            </a:lnSpc>
            <a:spcBef>
              <a:spcPct val="0"/>
            </a:spcBef>
            <a:spcAft>
              <a:spcPct val="35000"/>
            </a:spcAft>
          </a:pPr>
          <a:r>
            <a:rPr lang="tr-TR" sz="1800" b="1" kern="1200" dirty="0">
              <a:latin typeface="+mj-lt"/>
            </a:rPr>
            <a:t>İÇ KONTROL SİSTEMİ</a:t>
          </a:r>
        </a:p>
      </dsp:txBody>
      <dsp:txXfrm>
        <a:off x="2219354" y="922597"/>
        <a:ext cx="1241514" cy="929551"/>
      </dsp:txXfrm>
    </dsp:sp>
    <dsp:sp modelId="{88B82777-AB9F-4EE4-BD27-49BD3C71C98A}">
      <dsp:nvSpPr>
        <dsp:cNvPr id="0" name=""/>
        <dsp:cNvSpPr/>
      </dsp:nvSpPr>
      <dsp:spPr>
        <a:xfrm rot="12704131">
          <a:off x="1916269" y="900495"/>
          <a:ext cx="273223" cy="0"/>
        </a:xfrm>
        <a:custGeom>
          <a:avLst/>
          <a:gdLst/>
          <a:ahLst/>
          <a:cxnLst/>
          <a:rect l="0" t="0" r="0" b="0"/>
          <a:pathLst>
            <a:path>
              <a:moveTo>
                <a:pt x="0" y="0"/>
              </a:moveTo>
              <a:lnTo>
                <a:pt x="27322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F86279-8569-4FBF-AAD0-8B95E8E75C7E}">
      <dsp:nvSpPr>
        <dsp:cNvPr id="0" name=""/>
        <dsp:cNvSpPr/>
      </dsp:nvSpPr>
      <dsp:spPr>
        <a:xfrm>
          <a:off x="869125" y="145164"/>
          <a:ext cx="1067569" cy="706686"/>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tr-TR" sz="1600" kern="1200" dirty="0">
              <a:latin typeface="Garamond" panose="02020404030301010803" pitchFamily="18" charset="0"/>
            </a:rPr>
            <a:t>Risk Yönetimi</a:t>
          </a:r>
        </a:p>
      </dsp:txBody>
      <dsp:txXfrm>
        <a:off x="903623" y="179662"/>
        <a:ext cx="998573" cy="637690"/>
      </dsp:txXfrm>
    </dsp:sp>
    <dsp:sp modelId="{C8AB9A80-CF77-4B4E-A446-BD29AFB46E2D}">
      <dsp:nvSpPr>
        <dsp:cNvPr id="0" name=""/>
        <dsp:cNvSpPr/>
      </dsp:nvSpPr>
      <dsp:spPr>
        <a:xfrm rot="19774914">
          <a:off x="3482918" y="889520"/>
          <a:ext cx="410298" cy="0"/>
        </a:xfrm>
        <a:custGeom>
          <a:avLst/>
          <a:gdLst/>
          <a:ahLst/>
          <a:cxnLst/>
          <a:rect l="0" t="0" r="0" b="0"/>
          <a:pathLst>
            <a:path>
              <a:moveTo>
                <a:pt x="0" y="0"/>
              </a:moveTo>
              <a:lnTo>
                <a:pt x="41029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9E68D8-41F6-4C07-913D-AC61DCE9D895}">
      <dsp:nvSpPr>
        <dsp:cNvPr id="0" name=""/>
        <dsp:cNvSpPr/>
      </dsp:nvSpPr>
      <dsp:spPr>
        <a:xfrm>
          <a:off x="3864979" y="132749"/>
          <a:ext cx="1019257" cy="707376"/>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tr-TR" sz="1600" b="0" kern="1200" dirty="0">
              <a:latin typeface="Garamond" panose="02020404030301010803" pitchFamily="18" charset="0"/>
              <a:cs typeface="Arial" panose="020B0604020202020204" pitchFamily="34" charset="0"/>
            </a:rPr>
            <a:t>Süreç Yönetimi</a:t>
          </a:r>
          <a:endParaRPr lang="tr-TR" sz="1600" kern="1200" dirty="0">
            <a:latin typeface="Garamond" panose="02020404030301010803" pitchFamily="18" charset="0"/>
          </a:endParaRPr>
        </a:p>
      </dsp:txBody>
      <dsp:txXfrm>
        <a:off x="3899510" y="167280"/>
        <a:ext cx="950195" cy="638314"/>
      </dsp:txXfrm>
    </dsp:sp>
    <dsp:sp modelId="{14E3DD48-B2E6-426B-80FA-1FDDD80F9EFE}">
      <dsp:nvSpPr>
        <dsp:cNvPr id="0" name=""/>
        <dsp:cNvSpPr/>
      </dsp:nvSpPr>
      <dsp:spPr>
        <a:xfrm rot="2020585">
          <a:off x="3470031" y="1970389"/>
          <a:ext cx="490112" cy="0"/>
        </a:xfrm>
        <a:custGeom>
          <a:avLst/>
          <a:gdLst/>
          <a:ahLst/>
          <a:cxnLst/>
          <a:rect l="0" t="0" r="0" b="0"/>
          <a:pathLst>
            <a:path>
              <a:moveTo>
                <a:pt x="0" y="0"/>
              </a:moveTo>
              <a:lnTo>
                <a:pt x="49011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443DCF-52EB-4653-8F95-78E59DFB666F}">
      <dsp:nvSpPr>
        <dsp:cNvPr id="0" name=""/>
        <dsp:cNvSpPr/>
      </dsp:nvSpPr>
      <dsp:spPr>
        <a:xfrm>
          <a:off x="3895779" y="2106273"/>
          <a:ext cx="1082291" cy="690184"/>
        </a:xfrm>
        <a:prstGeom prst="roundRect">
          <a:avLst/>
        </a:prstGeom>
        <a:solidFill>
          <a:schemeClr val="tx1">
            <a:lumMod val="65000"/>
            <a:lumOff val="3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tr-TR" sz="1600" kern="1200" dirty="0">
              <a:latin typeface="Garamond" panose="02020404030301010803" pitchFamily="18" charset="0"/>
            </a:rPr>
            <a:t>Görev Tanımları</a:t>
          </a:r>
        </a:p>
      </dsp:txBody>
      <dsp:txXfrm>
        <a:off x="3929471" y="2139965"/>
        <a:ext cx="1014907" cy="622800"/>
      </dsp:txXfrm>
    </dsp:sp>
    <dsp:sp modelId="{9CC6F659-20F3-48DA-93B3-148849DCAB35}">
      <dsp:nvSpPr>
        <dsp:cNvPr id="0" name=""/>
        <dsp:cNvSpPr/>
      </dsp:nvSpPr>
      <dsp:spPr>
        <a:xfrm rot="8677831">
          <a:off x="1778668" y="1988199"/>
          <a:ext cx="430088" cy="0"/>
        </a:xfrm>
        <a:custGeom>
          <a:avLst/>
          <a:gdLst/>
          <a:ahLst/>
          <a:cxnLst/>
          <a:rect l="0" t="0" r="0" b="0"/>
          <a:pathLst>
            <a:path>
              <a:moveTo>
                <a:pt x="0" y="0"/>
              </a:moveTo>
              <a:lnTo>
                <a:pt x="43008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7176A7-368D-4304-8F9E-E5504FC7AD5D}">
      <dsp:nvSpPr>
        <dsp:cNvPr id="0" name=""/>
        <dsp:cNvSpPr/>
      </dsp:nvSpPr>
      <dsp:spPr>
        <a:xfrm>
          <a:off x="762347" y="2112677"/>
          <a:ext cx="1226360" cy="628695"/>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tr-TR" sz="1600" b="0" kern="1200" dirty="0">
              <a:latin typeface="Garamond" panose="02020404030301010803" pitchFamily="18" charset="0"/>
              <a:cs typeface="Arial" panose="020B0604020202020204" pitchFamily="34" charset="0"/>
            </a:rPr>
            <a:t>Uyum Eylem Planları</a:t>
          </a:r>
          <a:endParaRPr lang="tr-TR" sz="1600" kern="1200" dirty="0">
            <a:latin typeface="Garamond" panose="02020404030301010803" pitchFamily="18" charset="0"/>
          </a:endParaRPr>
        </a:p>
      </dsp:txBody>
      <dsp:txXfrm>
        <a:off x="793037" y="2143367"/>
        <a:ext cx="1164980" cy="567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36B0F-A012-4936-A938-2A977141D873}">
      <dsp:nvSpPr>
        <dsp:cNvPr id="0" name=""/>
        <dsp:cNvSpPr/>
      </dsp:nvSpPr>
      <dsp:spPr>
        <a:xfrm>
          <a:off x="22584" y="481954"/>
          <a:ext cx="2030320" cy="812128"/>
        </a:xfrm>
        <a:prstGeom prst="rect">
          <a:avLst/>
        </a:prstGeom>
        <a:solidFill>
          <a:srgbClr val="44546A"/>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buClr>
              <a:srgbClr val="FF7300"/>
            </a:buClr>
            <a:buSzTx/>
            <a:buFont typeface="Wingdings" panose="05000000000000000000" pitchFamily="2" charset="2"/>
            <a:buNone/>
          </a:pPr>
          <a:r>
            <a:rPr kumimoji="0" lang="tr-TR" altLang="tr-TR" sz="1200" b="1" i="0" u="none" strike="noStrike" kern="1200" cap="none" normalizeH="0" baseline="0" dirty="0" smtClean="0">
              <a:ln/>
              <a:solidFill>
                <a:sysClr val="window" lastClr="FFFFFF"/>
              </a:solidFill>
              <a:effectLst/>
              <a:latin typeface="Times New Roman" panose="02020603050405020304" pitchFamily="18" charset="0"/>
              <a:ea typeface="+mn-ea"/>
              <a:cs typeface="Times New Roman" panose="02020603050405020304" pitchFamily="18" charset="0"/>
            </a:rPr>
            <a:t>1. Kontrol </a:t>
          </a:r>
          <a:r>
            <a:rPr kumimoji="0" lang="tr-TR" altLang="tr-TR" sz="1200" b="1" i="0" u="none" strike="noStrike" kern="1200" cap="none" normalizeH="0" baseline="0" dirty="0">
              <a:ln/>
              <a:solidFill>
                <a:sysClr val="window" lastClr="FFFFFF"/>
              </a:solidFill>
              <a:effectLst/>
              <a:latin typeface="Times New Roman" panose="02020603050405020304" pitchFamily="18" charset="0"/>
              <a:ea typeface="+mn-ea"/>
              <a:cs typeface="Times New Roman" panose="02020603050405020304" pitchFamily="18" charset="0"/>
            </a:rPr>
            <a:t>Ortamı Bileşeni</a:t>
          </a:r>
          <a:endParaRPr lang="tr-TR" sz="12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22584" y="481954"/>
        <a:ext cx="2030320" cy="812128"/>
      </dsp:txXfrm>
    </dsp:sp>
    <dsp:sp modelId="{9F55F65E-1BC4-487B-AAC0-E8F6AB2EE2A4}">
      <dsp:nvSpPr>
        <dsp:cNvPr id="0" name=""/>
        <dsp:cNvSpPr/>
      </dsp:nvSpPr>
      <dsp:spPr>
        <a:xfrm>
          <a:off x="22584" y="1294083"/>
          <a:ext cx="2030320" cy="3033224"/>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5334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Görev, yetki ve sorumlulukların açıkça belirlendiği;</a:t>
          </a:r>
          <a:endParaRPr lang="tr-TR" sz="12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pPr marL="114300" lvl="1" indent="-114300" algn="ctr" defTabSz="5334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Etik </a:t>
          </a:r>
          <a:r>
            <a:rPr lang="tr-TR" altLang="tr-TR" sz="12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Değerler ve Dürüstlük</a:t>
          </a:r>
          <a:endParaRPr lang="tr-TR" sz="12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pPr marL="114300" lvl="1" indent="-114300" algn="ctr" defTabSz="5334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Misyon Organizasyon Yapısı ve Görevler</a:t>
          </a:r>
          <a:endParaRPr lang="tr-TR" sz="12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pPr marL="114300" lvl="1" indent="-114300" algn="ctr" defTabSz="5334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Personelin Yeterliliği ve Performansı</a:t>
          </a:r>
          <a:endParaRPr lang="tr-TR" sz="12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a:p>
          <a:pPr marL="114300" lvl="1" indent="-114300" algn="ctr" defTabSz="5334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Yetki Devri</a:t>
          </a:r>
        </a:p>
      </dsp:txBody>
      <dsp:txXfrm>
        <a:off x="22584" y="1294083"/>
        <a:ext cx="2030320" cy="3033224"/>
      </dsp:txXfrm>
    </dsp:sp>
    <dsp:sp modelId="{1BA2199C-2DAC-468C-BE21-9BE4E1F1791A}">
      <dsp:nvSpPr>
        <dsp:cNvPr id="0" name=""/>
        <dsp:cNvSpPr/>
      </dsp:nvSpPr>
      <dsp:spPr>
        <a:xfrm>
          <a:off x="2346286" y="487143"/>
          <a:ext cx="2030320" cy="812128"/>
        </a:xfrm>
        <a:prstGeom prst="rect">
          <a:avLst/>
        </a:prstGeom>
        <a:solidFill>
          <a:srgbClr val="44546A"/>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Clr>
              <a:srgbClr val="FF7300"/>
            </a:buClr>
            <a:buSzTx/>
            <a:buFont typeface="Wingdings" panose="05000000000000000000" pitchFamily="2" charset="2"/>
            <a:buNone/>
          </a:pPr>
          <a:r>
            <a:rPr kumimoji="0" lang="tr-TR" altLang="tr-TR" sz="1200" b="1" i="0" u="none" strike="noStrike" kern="1200" cap="none" normalizeH="0" baseline="0" dirty="0" smtClean="0">
              <a:ln/>
              <a:solidFill>
                <a:prstClr val="white"/>
              </a:solidFill>
              <a:effectLst/>
              <a:latin typeface="Times New Roman" panose="02020603050405020304" pitchFamily="18" charset="0"/>
              <a:ea typeface="+mn-ea"/>
              <a:cs typeface="Times New Roman" panose="02020603050405020304" pitchFamily="18" charset="0"/>
            </a:rPr>
            <a:t>2. Risk </a:t>
          </a:r>
          <a:r>
            <a:rPr kumimoji="0" lang="tr-TR" altLang="tr-TR" sz="1200" b="1" i="0" u="none" strike="noStrike" kern="1200" cap="none" normalizeH="0" baseline="0" dirty="0">
              <a:ln/>
              <a:solidFill>
                <a:prstClr val="white"/>
              </a:solidFill>
              <a:effectLst/>
              <a:latin typeface="Times New Roman" panose="02020603050405020304" pitchFamily="18" charset="0"/>
              <a:ea typeface="+mn-ea"/>
              <a:cs typeface="Times New Roman" panose="02020603050405020304" pitchFamily="18" charset="0"/>
            </a:rPr>
            <a:t>Değerlendirme Bileşeni</a:t>
          </a:r>
          <a:endParaRPr kumimoji="0" lang="tr-TR" sz="1200" b="1" i="0" u="none" strike="noStrike" kern="1200" cap="none" normalizeH="0" baseline="0" dirty="0">
            <a:ln/>
            <a:solidFill>
              <a:prstClr val="white"/>
            </a:solidFill>
            <a:effectLst/>
            <a:latin typeface="Times New Roman" panose="02020603050405020304" pitchFamily="18" charset="0"/>
            <a:ea typeface="+mn-ea"/>
            <a:cs typeface="Times New Roman" panose="02020603050405020304" pitchFamily="18" charset="0"/>
          </a:endParaRPr>
        </a:p>
      </dsp:txBody>
      <dsp:txXfrm>
        <a:off x="2346286" y="487143"/>
        <a:ext cx="2030320" cy="812128"/>
      </dsp:txXfrm>
    </dsp:sp>
    <dsp:sp modelId="{F21D3AA3-F7B2-43C0-848E-500304E06781}">
      <dsp:nvSpPr>
        <dsp:cNvPr id="0" name=""/>
        <dsp:cNvSpPr/>
      </dsp:nvSpPr>
      <dsp:spPr>
        <a:xfrm>
          <a:off x="2345961" y="1270337"/>
          <a:ext cx="2030320" cy="2707029"/>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İdarenin stratejik amaç ve hedeflerine yönelik;</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Planlama ve Programlama</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Risklerin Belirlenmesi ve Değerlendirilmesi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2345961" y="1270337"/>
        <a:ext cx="2030320" cy="2707029"/>
      </dsp:txXfrm>
    </dsp:sp>
    <dsp:sp modelId="{742CA4FF-2508-42D2-A10B-7F79E48F5852}">
      <dsp:nvSpPr>
        <dsp:cNvPr id="0" name=""/>
        <dsp:cNvSpPr/>
      </dsp:nvSpPr>
      <dsp:spPr>
        <a:xfrm>
          <a:off x="4642557" y="480991"/>
          <a:ext cx="2030320" cy="812128"/>
        </a:xfrm>
        <a:prstGeom prst="rect">
          <a:avLst/>
        </a:prstGeom>
        <a:solidFill>
          <a:srgbClr val="44546A"/>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533400">
            <a:lnSpc>
              <a:spcPct val="90000"/>
            </a:lnSpc>
            <a:spcBef>
              <a:spcPct val="0"/>
            </a:spcBef>
            <a:spcAft>
              <a:spcPct val="35000"/>
            </a:spcAft>
            <a:buClr>
              <a:srgbClr val="FF7300"/>
            </a:buClr>
            <a:buSzTx/>
            <a:buFont typeface="Wingdings" panose="05000000000000000000" pitchFamily="2" charset="2"/>
            <a:buNone/>
          </a:pPr>
          <a:r>
            <a:rPr kumimoji="0" lang="tr-TR" altLang="tr-TR" sz="1200" b="1" i="0" u="none" strike="noStrike" kern="1200" cap="none" normalizeH="0" baseline="0" dirty="0" smtClean="0">
              <a:ln/>
              <a:solidFill>
                <a:sysClr val="window" lastClr="FFFFFF"/>
              </a:solidFill>
              <a:effectLst/>
              <a:latin typeface="Times New Roman" panose="02020603050405020304" pitchFamily="18" charset="0"/>
              <a:ea typeface="+mn-ea"/>
              <a:cs typeface="Times New Roman" panose="02020603050405020304" pitchFamily="18" charset="0"/>
            </a:rPr>
            <a:t>3. Kontrol </a:t>
          </a:r>
          <a:r>
            <a:rPr kumimoji="0" lang="tr-TR" altLang="tr-TR" sz="1200" b="1" i="0" u="none" strike="noStrike" kern="1200" cap="none" normalizeH="0" baseline="0" dirty="0">
              <a:ln/>
              <a:solidFill>
                <a:sysClr val="window" lastClr="FFFFFF"/>
              </a:solidFill>
              <a:effectLst/>
              <a:latin typeface="Times New Roman" panose="02020603050405020304" pitchFamily="18" charset="0"/>
              <a:ea typeface="+mn-ea"/>
              <a:cs typeface="Times New Roman" panose="02020603050405020304" pitchFamily="18" charset="0"/>
            </a:rPr>
            <a:t>Faaliyetleri Bileşeni</a:t>
          </a:r>
          <a:endParaRPr lang="tr-TR" sz="12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4642557" y="480991"/>
        <a:ext cx="2030320" cy="812128"/>
      </dsp:txXfrm>
    </dsp:sp>
    <dsp:sp modelId="{07688043-15AE-45AE-9B9F-8CFB15C4CA34}">
      <dsp:nvSpPr>
        <dsp:cNvPr id="0" name=""/>
        <dsp:cNvSpPr/>
      </dsp:nvSpPr>
      <dsp:spPr>
        <a:xfrm>
          <a:off x="4651714" y="1313251"/>
          <a:ext cx="2030320"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Risk değerlendirme sürecinde belirlenen risklerin etki ve olasılıklarını;</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Kontrol </a:t>
          </a: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Stratejileri ve Yönetimleri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Prosedürlerin Belirlenmesi ve Değerlendirilmesi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Hiyerarşik Kontroller</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Görevler Ayrılığı</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Faaliyetlerin Sürekliliği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Bilgi Sistemleri Kontrolleri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4651714" y="1313251"/>
        <a:ext cx="2030320" cy="2969175"/>
      </dsp:txXfrm>
    </dsp:sp>
    <dsp:sp modelId="{BF4E8650-8D4E-4994-BEE0-ED22F45ADACB}">
      <dsp:nvSpPr>
        <dsp:cNvPr id="0" name=""/>
        <dsp:cNvSpPr/>
      </dsp:nvSpPr>
      <dsp:spPr>
        <a:xfrm>
          <a:off x="6983273" y="496404"/>
          <a:ext cx="1961756" cy="798297"/>
        </a:xfrm>
        <a:prstGeom prst="rect">
          <a:avLst/>
        </a:prstGeom>
        <a:solidFill>
          <a:srgbClr val="44546A"/>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buClr>
              <a:srgbClr val="FF7300"/>
            </a:buClr>
            <a:buSzTx/>
            <a:buFont typeface="Wingdings" panose="05000000000000000000" pitchFamily="2" charset="2"/>
            <a:buNone/>
          </a:pPr>
          <a:r>
            <a:rPr kumimoji="0" lang="tr-TR" altLang="tr-TR" sz="1200" b="1" i="0" u="none" strike="noStrike" kern="1200" cap="none" normalizeH="0" baseline="0" dirty="0" smtClean="0">
              <a:ln/>
              <a:solidFill>
                <a:prstClr val="white"/>
              </a:solidFill>
              <a:effectLst/>
              <a:latin typeface="Times New Roman" panose="02020603050405020304" pitchFamily="18" charset="0"/>
              <a:ea typeface="+mn-ea"/>
              <a:cs typeface="Times New Roman" panose="02020603050405020304" pitchFamily="18" charset="0"/>
            </a:rPr>
            <a:t>4. Bilgi </a:t>
          </a:r>
          <a:r>
            <a:rPr kumimoji="0" lang="tr-TR" altLang="tr-TR" sz="1200" b="1" i="0" u="none" strike="noStrike" kern="1200" cap="none" normalizeH="0" baseline="0" dirty="0">
              <a:ln/>
              <a:solidFill>
                <a:prstClr val="white"/>
              </a:solidFill>
              <a:effectLst/>
              <a:latin typeface="Times New Roman" panose="02020603050405020304" pitchFamily="18" charset="0"/>
              <a:ea typeface="+mn-ea"/>
              <a:cs typeface="Times New Roman" panose="02020603050405020304" pitchFamily="18" charset="0"/>
            </a:rPr>
            <a:t>ve İletişim Bileşeni</a:t>
          </a:r>
          <a:endParaRPr kumimoji="0" lang="tr-TR" sz="1200" b="1" i="0" u="none" strike="noStrike" kern="1200" cap="none" normalizeH="0" baseline="0" dirty="0">
            <a:ln/>
            <a:solidFill>
              <a:prstClr val="white"/>
            </a:solidFill>
            <a:effectLst/>
            <a:latin typeface="Times New Roman" panose="02020603050405020304" pitchFamily="18" charset="0"/>
            <a:ea typeface="+mn-ea"/>
            <a:cs typeface="Times New Roman" panose="02020603050405020304" pitchFamily="18" charset="0"/>
          </a:endParaRPr>
        </a:p>
      </dsp:txBody>
      <dsp:txXfrm>
        <a:off x="6983273" y="496404"/>
        <a:ext cx="1961756" cy="798297"/>
      </dsp:txXfrm>
    </dsp:sp>
    <dsp:sp modelId="{F71D878D-7107-4A31-95F6-F686109E0FCF}">
      <dsp:nvSpPr>
        <dsp:cNvPr id="0" name=""/>
        <dsp:cNvSpPr/>
      </dsp:nvSpPr>
      <dsp:spPr>
        <a:xfrm>
          <a:off x="6966279" y="1316656"/>
          <a:ext cx="1995743"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İdarenin ihtiyaç duyacağı her türlü;</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Bilgi </a:t>
          </a: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ve İletişim</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Raporlama</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Kayıt ve Dosyalama Sistemi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Hata, Usulsüzlük ve Yolsuzlukların Bildirilmesi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6966279" y="1316656"/>
        <a:ext cx="1995743" cy="2969175"/>
      </dsp:txXfrm>
    </dsp:sp>
    <dsp:sp modelId="{8BE2F341-18FC-4F8B-A87A-0775ACBCDFF0}">
      <dsp:nvSpPr>
        <dsp:cNvPr id="0" name=""/>
        <dsp:cNvSpPr/>
      </dsp:nvSpPr>
      <dsp:spPr>
        <a:xfrm>
          <a:off x="9246268" y="495690"/>
          <a:ext cx="2030320" cy="812128"/>
        </a:xfrm>
        <a:prstGeom prst="rect">
          <a:avLst/>
        </a:prstGeom>
        <a:solidFill>
          <a:srgbClr val="44546A"/>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buClr>
              <a:srgbClr val="FF7300"/>
            </a:buClr>
            <a:buSzTx/>
            <a:buFont typeface="Wingdings" panose="05000000000000000000" pitchFamily="2" charset="2"/>
            <a:buNone/>
          </a:pPr>
          <a:r>
            <a:rPr kumimoji="0" lang="tr-TR" altLang="tr-TR" sz="1200" b="1" i="0" u="none" strike="noStrike" kern="1200" cap="none" normalizeH="0" baseline="0" dirty="0" smtClean="0">
              <a:ln/>
              <a:solidFill>
                <a:sysClr val="window" lastClr="FFFFFF"/>
              </a:solidFill>
              <a:effectLst/>
              <a:latin typeface="Times New Roman" panose="02020603050405020304" pitchFamily="18" charset="0"/>
              <a:ea typeface="+mn-ea"/>
              <a:cs typeface="Times New Roman" panose="02020603050405020304" pitchFamily="18" charset="0"/>
            </a:rPr>
            <a:t>5. İzleme </a:t>
          </a:r>
          <a:r>
            <a:rPr kumimoji="0" lang="tr-TR" altLang="tr-TR" sz="1200" b="1" i="0" u="none" strike="noStrike" kern="1200" cap="none" normalizeH="0" baseline="0" dirty="0">
              <a:ln/>
              <a:solidFill>
                <a:sysClr val="window" lastClr="FFFFFF"/>
              </a:solidFill>
              <a:effectLst/>
              <a:latin typeface="Times New Roman" panose="02020603050405020304" pitchFamily="18" charset="0"/>
              <a:ea typeface="+mn-ea"/>
              <a:cs typeface="Times New Roman" panose="02020603050405020304" pitchFamily="18" charset="0"/>
            </a:rPr>
            <a:t>Bileşeni</a:t>
          </a:r>
          <a:endParaRPr lang="tr-TR" sz="1200"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9246268" y="495690"/>
        <a:ext cx="2030320" cy="812128"/>
      </dsp:txXfrm>
    </dsp:sp>
    <dsp:sp modelId="{A0B14137-D492-4D0A-9ED0-D2A28C9343B2}">
      <dsp:nvSpPr>
        <dsp:cNvPr id="0" name=""/>
        <dsp:cNvSpPr/>
      </dsp:nvSpPr>
      <dsp:spPr>
        <a:xfrm>
          <a:off x="9246268" y="1326107"/>
          <a:ext cx="2030320" cy="2969175"/>
        </a:xfrm>
        <a:prstGeom prst="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Sistemin işleyişini;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smtClean="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İç </a:t>
          </a: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Kontrolün Değerlendirilmesi</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a:p>
          <a:pPr marL="114300" lvl="1" indent="-114300" algn="ctr" defTabSz="622300">
            <a:lnSpc>
              <a:spcPct val="90000"/>
            </a:lnSpc>
            <a:spcBef>
              <a:spcPct val="0"/>
            </a:spcBef>
            <a:spcAft>
              <a:spcPts val="1200"/>
            </a:spcAft>
            <a:buClr>
              <a:srgbClr val="44546A"/>
            </a:buClr>
            <a:buFont typeface="Arial" panose="020B0604020202020204" pitchFamily="34" charset="0"/>
            <a:buChar char="••"/>
          </a:pPr>
          <a:r>
            <a:rPr lang="tr-TR" alt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rPr>
            <a:t>İç Denetim</a:t>
          </a:r>
          <a:endParaRPr lang="tr-TR" sz="1200" kern="1200" dirty="0">
            <a:solidFill>
              <a:prstClr val="black">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9246268" y="1326107"/>
        <a:ext cx="2030320" cy="2969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9D6AC-785A-44A1-A562-7A03613754F2}">
      <dsp:nvSpPr>
        <dsp:cNvPr id="0" name=""/>
        <dsp:cNvSpPr/>
      </dsp:nvSpPr>
      <dsp:spPr>
        <a:xfrm>
          <a:off x="-4737637" y="-726193"/>
          <a:ext cx="5643048" cy="5643048"/>
        </a:xfrm>
        <a:prstGeom prst="blockArc">
          <a:avLst>
            <a:gd name="adj1" fmla="val 18900000"/>
            <a:gd name="adj2" fmla="val 2700000"/>
            <a:gd name="adj3" fmla="val 38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FC0744-A53C-47EC-B866-C29CEA717F40}">
      <dsp:nvSpPr>
        <dsp:cNvPr id="0" name=""/>
        <dsp:cNvSpPr/>
      </dsp:nvSpPr>
      <dsp:spPr>
        <a:xfrm>
          <a:off x="337992" y="220680"/>
          <a:ext cx="10010354" cy="44119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197" tIns="45720" rIns="45720" bIns="45720" numCol="1" spcCol="1270" anchor="ctr" anchorCtr="0">
          <a:noAutofit/>
        </a:bodyPr>
        <a:lstStyle/>
        <a:p>
          <a:pPr lvl="0" algn="l" defTabSz="800100">
            <a:lnSpc>
              <a:spcPct val="90000"/>
            </a:lnSpc>
            <a:spcBef>
              <a:spcPct val="0"/>
            </a:spcBef>
            <a:spcAft>
              <a:spcPct val="35000"/>
            </a:spcAft>
            <a:buNone/>
          </a:pPr>
          <a:r>
            <a:rPr lang="tr-TR" sz="1800" kern="1200" dirty="0">
              <a:latin typeface="Times New Roman" panose="02020603050405020304" pitchFamily="18" charset="0"/>
              <a:cs typeface="Times New Roman" panose="02020603050405020304" pitchFamily="18" charset="0"/>
            </a:rPr>
            <a:t>Fonksiyonel Organizasyon Şemalarının </a:t>
          </a:r>
          <a:r>
            <a:rPr lang="tr-TR" sz="1800" kern="1200" dirty="0" smtClean="0">
              <a:latin typeface="Times New Roman" panose="02020603050405020304" pitchFamily="18" charset="0"/>
              <a:cs typeface="Times New Roman" panose="02020603050405020304" pitchFamily="18" charset="0"/>
            </a:rPr>
            <a:t>Oluşturulması </a:t>
          </a:r>
          <a:endParaRPr lang="tr-TR" sz="1800" kern="1200" dirty="0">
            <a:latin typeface="Times New Roman" panose="02020603050405020304" pitchFamily="18" charset="0"/>
            <a:cs typeface="Times New Roman" panose="02020603050405020304" pitchFamily="18" charset="0"/>
          </a:endParaRPr>
        </a:p>
      </dsp:txBody>
      <dsp:txXfrm>
        <a:off x="337992" y="220680"/>
        <a:ext cx="10010354" cy="441192"/>
      </dsp:txXfrm>
    </dsp:sp>
    <dsp:sp modelId="{26E438B2-020E-4A01-AFA0-F309B0CBBF93}">
      <dsp:nvSpPr>
        <dsp:cNvPr id="0" name=""/>
        <dsp:cNvSpPr/>
      </dsp:nvSpPr>
      <dsp:spPr>
        <a:xfrm>
          <a:off x="62246" y="165531"/>
          <a:ext cx="551490" cy="5514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AC143C-ADA9-4CD3-B48F-4CD37029E149}">
      <dsp:nvSpPr>
        <dsp:cNvPr id="0" name=""/>
        <dsp:cNvSpPr/>
      </dsp:nvSpPr>
      <dsp:spPr>
        <a:xfrm>
          <a:off x="700903" y="882385"/>
          <a:ext cx="9647443" cy="44119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197" tIns="45720" rIns="45720" bIns="45720" numCol="1" spcCol="1270" anchor="ctr" anchorCtr="0">
          <a:noAutofit/>
        </a:bodyPr>
        <a:lstStyle/>
        <a:p>
          <a:pPr lvl="0" algn="l" defTabSz="800100">
            <a:lnSpc>
              <a:spcPct val="90000"/>
            </a:lnSpc>
            <a:spcBef>
              <a:spcPct val="0"/>
            </a:spcBef>
            <a:spcAft>
              <a:spcPct val="35000"/>
            </a:spcAft>
          </a:pPr>
          <a:r>
            <a:rPr lang="tr-TR" sz="1800" kern="1200" dirty="0">
              <a:latin typeface="Times New Roman" panose="02020603050405020304" pitchFamily="18" charset="0"/>
              <a:cs typeface="Times New Roman" panose="02020603050405020304" pitchFamily="18" charset="0"/>
            </a:rPr>
            <a:t>İş Süreçlerinin Çıkarılması/Süreç İyileştirme (Süreç Yönetimi)</a:t>
          </a:r>
        </a:p>
      </dsp:txBody>
      <dsp:txXfrm>
        <a:off x="700903" y="882385"/>
        <a:ext cx="9647443" cy="441192"/>
      </dsp:txXfrm>
    </dsp:sp>
    <dsp:sp modelId="{B71EE674-49E2-499F-8CAD-9BFC9A0C76B8}">
      <dsp:nvSpPr>
        <dsp:cNvPr id="0" name=""/>
        <dsp:cNvSpPr/>
      </dsp:nvSpPr>
      <dsp:spPr>
        <a:xfrm>
          <a:off x="425158" y="827236"/>
          <a:ext cx="551490" cy="5514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F275CF-2F54-4D83-A818-AA9573A2DB0F}">
      <dsp:nvSpPr>
        <dsp:cNvPr id="0" name=""/>
        <dsp:cNvSpPr/>
      </dsp:nvSpPr>
      <dsp:spPr>
        <a:xfrm>
          <a:off x="866853" y="1544090"/>
          <a:ext cx="9481493" cy="44119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197" tIns="45720" rIns="45720" bIns="45720" numCol="1" spcCol="1270" anchor="ctr" anchorCtr="0">
          <a:noAutofit/>
        </a:bodyPr>
        <a:lstStyle/>
        <a:p>
          <a:pPr lvl="0" algn="l" defTabSz="800100">
            <a:lnSpc>
              <a:spcPct val="90000"/>
            </a:lnSpc>
            <a:spcBef>
              <a:spcPct val="0"/>
            </a:spcBef>
            <a:spcAft>
              <a:spcPct val="35000"/>
            </a:spcAft>
          </a:pPr>
          <a:r>
            <a:rPr lang="tr-TR" sz="1800" kern="1200" dirty="0">
              <a:latin typeface="Times New Roman" panose="02020603050405020304" pitchFamily="18" charset="0"/>
              <a:cs typeface="Times New Roman" panose="02020603050405020304" pitchFamily="18" charset="0"/>
            </a:rPr>
            <a:t>Görev Tanımlarının Yapılması</a:t>
          </a:r>
        </a:p>
      </dsp:txBody>
      <dsp:txXfrm>
        <a:off x="866853" y="1544090"/>
        <a:ext cx="9481493" cy="441192"/>
      </dsp:txXfrm>
    </dsp:sp>
    <dsp:sp modelId="{A4ADC303-2CC8-491F-9111-2D3B8347A0F1}">
      <dsp:nvSpPr>
        <dsp:cNvPr id="0" name=""/>
        <dsp:cNvSpPr/>
      </dsp:nvSpPr>
      <dsp:spPr>
        <a:xfrm>
          <a:off x="591108" y="1488941"/>
          <a:ext cx="551490" cy="5514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416DC-577D-4E60-AD0C-567040536CEE}">
      <dsp:nvSpPr>
        <dsp:cNvPr id="0" name=""/>
        <dsp:cNvSpPr/>
      </dsp:nvSpPr>
      <dsp:spPr>
        <a:xfrm>
          <a:off x="866853" y="2205377"/>
          <a:ext cx="9481493" cy="44119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197" tIns="45720" rIns="45720" bIns="45720" numCol="1" spcCol="1270" anchor="ctr" anchorCtr="0">
          <a:noAutofit/>
        </a:bodyPr>
        <a:lstStyle/>
        <a:p>
          <a:pPr lvl="0" algn="l" defTabSz="800100">
            <a:lnSpc>
              <a:spcPct val="90000"/>
            </a:lnSpc>
            <a:spcBef>
              <a:spcPct val="0"/>
            </a:spcBef>
            <a:spcAft>
              <a:spcPct val="35000"/>
            </a:spcAft>
          </a:pPr>
          <a:r>
            <a:rPr lang="tr-TR" sz="1800" kern="1200" dirty="0">
              <a:latin typeface="Times New Roman" panose="02020603050405020304" pitchFamily="18" charset="0"/>
              <a:cs typeface="Times New Roman" panose="02020603050405020304" pitchFamily="18" charset="0"/>
            </a:rPr>
            <a:t>Personel Planlamasının/Personel Performanslarının </a:t>
          </a:r>
          <a:r>
            <a:rPr lang="tr-TR" sz="1800" kern="1200" dirty="0" smtClean="0">
              <a:latin typeface="Times New Roman" panose="02020603050405020304" pitchFamily="18" charset="0"/>
              <a:cs typeface="Times New Roman" panose="02020603050405020304" pitchFamily="18" charset="0"/>
            </a:rPr>
            <a:t>Değerlendirilmesinin  Yapılması</a:t>
          </a:r>
          <a:endParaRPr lang="tr-TR" sz="1800" kern="1200" dirty="0">
            <a:latin typeface="Times New Roman" panose="02020603050405020304" pitchFamily="18" charset="0"/>
            <a:cs typeface="Times New Roman" panose="02020603050405020304" pitchFamily="18" charset="0"/>
          </a:endParaRPr>
        </a:p>
      </dsp:txBody>
      <dsp:txXfrm>
        <a:off x="866853" y="2205377"/>
        <a:ext cx="9481493" cy="441192"/>
      </dsp:txXfrm>
    </dsp:sp>
    <dsp:sp modelId="{299D9765-F2AB-4575-9662-CE2D19CD0058}">
      <dsp:nvSpPr>
        <dsp:cNvPr id="0" name=""/>
        <dsp:cNvSpPr/>
      </dsp:nvSpPr>
      <dsp:spPr>
        <a:xfrm>
          <a:off x="591108" y="2150228"/>
          <a:ext cx="551490" cy="5514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3A3C59-C2DD-4995-BEB5-62962992A98C}">
      <dsp:nvSpPr>
        <dsp:cNvPr id="0" name=""/>
        <dsp:cNvSpPr/>
      </dsp:nvSpPr>
      <dsp:spPr>
        <a:xfrm>
          <a:off x="700903" y="2867082"/>
          <a:ext cx="9647443" cy="44119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197" tIns="45720" rIns="45720" bIns="45720" numCol="1" spcCol="1270" anchor="ctr" anchorCtr="0">
          <a:noAutofit/>
        </a:bodyPr>
        <a:lstStyle/>
        <a:p>
          <a:pPr lvl="0" algn="l" defTabSz="800100">
            <a:lnSpc>
              <a:spcPct val="90000"/>
            </a:lnSpc>
            <a:spcBef>
              <a:spcPct val="0"/>
            </a:spcBef>
            <a:spcAft>
              <a:spcPct val="35000"/>
            </a:spcAft>
          </a:pPr>
          <a:r>
            <a:rPr lang="tr-TR" sz="1800" kern="1200">
              <a:latin typeface="Times New Roman" panose="02020603050405020304" pitchFamily="18" charset="0"/>
              <a:cs typeface="Times New Roman" panose="02020603050405020304" pitchFamily="18" charset="0"/>
            </a:rPr>
            <a:t>Hassas Görevlerin Belirlenmesi</a:t>
          </a:r>
          <a:endParaRPr lang="tr-TR" sz="1800" kern="1200" dirty="0">
            <a:latin typeface="Times New Roman" panose="02020603050405020304" pitchFamily="18" charset="0"/>
            <a:cs typeface="Times New Roman" panose="02020603050405020304" pitchFamily="18" charset="0"/>
          </a:endParaRPr>
        </a:p>
      </dsp:txBody>
      <dsp:txXfrm>
        <a:off x="700903" y="2867082"/>
        <a:ext cx="9647443" cy="441192"/>
      </dsp:txXfrm>
    </dsp:sp>
    <dsp:sp modelId="{E37197B9-C695-43E3-8D71-CFDCB568394E}">
      <dsp:nvSpPr>
        <dsp:cNvPr id="0" name=""/>
        <dsp:cNvSpPr/>
      </dsp:nvSpPr>
      <dsp:spPr>
        <a:xfrm>
          <a:off x="425158" y="2811933"/>
          <a:ext cx="551490" cy="5514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419B2D-DD02-44B6-8ECA-0F13C88EF317}">
      <dsp:nvSpPr>
        <dsp:cNvPr id="0" name=""/>
        <dsp:cNvSpPr/>
      </dsp:nvSpPr>
      <dsp:spPr>
        <a:xfrm>
          <a:off x="337992" y="3528788"/>
          <a:ext cx="10010354" cy="44119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197" tIns="45720" rIns="45720" bIns="45720" numCol="1" spcCol="1270" anchor="ctr" anchorCtr="0">
          <a:noAutofit/>
        </a:bodyPr>
        <a:lstStyle/>
        <a:p>
          <a:pPr lvl="0" algn="l" defTabSz="800100">
            <a:lnSpc>
              <a:spcPct val="90000"/>
            </a:lnSpc>
            <a:spcBef>
              <a:spcPct val="0"/>
            </a:spcBef>
            <a:spcAft>
              <a:spcPct val="35000"/>
            </a:spcAft>
          </a:pPr>
          <a:r>
            <a:rPr lang="tr-TR" sz="1800" kern="1200" dirty="0">
              <a:latin typeface="Times New Roman" panose="02020603050405020304" pitchFamily="18" charset="0"/>
              <a:cs typeface="Times New Roman" panose="02020603050405020304" pitchFamily="18" charset="0"/>
            </a:rPr>
            <a:t>Yetki Devirlerinin </a:t>
          </a:r>
          <a:r>
            <a:rPr lang="tr-TR" sz="1800" kern="1200" dirty="0" smtClean="0">
              <a:latin typeface="Times New Roman" panose="02020603050405020304" pitchFamily="18" charset="0"/>
              <a:cs typeface="Times New Roman" panose="02020603050405020304" pitchFamily="18" charset="0"/>
            </a:rPr>
            <a:t>yapılması</a:t>
          </a:r>
          <a:endParaRPr lang="tr-TR" sz="1800" kern="1200" dirty="0">
            <a:latin typeface="Times New Roman" panose="02020603050405020304" pitchFamily="18" charset="0"/>
            <a:cs typeface="Times New Roman" panose="02020603050405020304" pitchFamily="18" charset="0"/>
          </a:endParaRPr>
        </a:p>
      </dsp:txBody>
      <dsp:txXfrm>
        <a:off x="337992" y="3528788"/>
        <a:ext cx="10010354" cy="441192"/>
      </dsp:txXfrm>
    </dsp:sp>
    <dsp:sp modelId="{DC0FACED-8E9C-4B12-8CF0-E5D1BE814171}">
      <dsp:nvSpPr>
        <dsp:cNvPr id="0" name=""/>
        <dsp:cNvSpPr/>
      </dsp:nvSpPr>
      <dsp:spPr>
        <a:xfrm>
          <a:off x="62246" y="3473638"/>
          <a:ext cx="551490" cy="551490"/>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F77AB-3E80-4FE2-8B19-FABE88239614}">
      <dsp:nvSpPr>
        <dsp:cNvPr id="0" name=""/>
        <dsp:cNvSpPr/>
      </dsp:nvSpPr>
      <dsp:spPr>
        <a:xfrm>
          <a:off x="6495" y="2110"/>
          <a:ext cx="9031033" cy="1119907"/>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a:solidFill>
                <a:schemeClr val="tx1">
                  <a:lumMod val="85000"/>
                  <a:lumOff val="15000"/>
                </a:schemeClr>
              </a:solidFill>
              <a:latin typeface="Garamond" panose="02020404030301010803" pitchFamily="18" charset="0"/>
              <a:cs typeface="Segoe UI" panose="020B0502040204020203" pitchFamily="34" charset="0"/>
            </a:rPr>
            <a:t>Riskleri yönetmek ve kurumun hedeflerini gerçekleştirmek üzere uygulamaya konulan politikalar ve prosedürlerdir.</a:t>
          </a:r>
        </a:p>
      </dsp:txBody>
      <dsp:txXfrm>
        <a:off x="39296" y="34911"/>
        <a:ext cx="8965431" cy="1054305"/>
      </dsp:txXfrm>
    </dsp:sp>
    <dsp:sp modelId="{55BD39F1-F632-4FAE-B1E6-990C9196B8BF}">
      <dsp:nvSpPr>
        <dsp:cNvPr id="0" name=""/>
        <dsp:cNvSpPr/>
      </dsp:nvSpPr>
      <dsp:spPr>
        <a:xfrm>
          <a:off x="12062" y="1336912"/>
          <a:ext cx="9013403" cy="474597"/>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a:latin typeface="Garamond" panose="02020404030301010803" pitchFamily="18" charset="0"/>
              <a:cs typeface="Segoe UI" panose="020B0502040204020203" pitchFamily="34" charset="0"/>
            </a:rPr>
            <a:t>Etkin olmaları için;</a:t>
          </a:r>
          <a:endParaRPr lang="tr-TR" sz="1800" kern="1200" dirty="0">
            <a:latin typeface="Garamond" panose="02020404030301010803" pitchFamily="18" charset="0"/>
            <a:cs typeface="Segoe UI" panose="020B0502040204020203" pitchFamily="34" charset="0"/>
          </a:endParaRPr>
        </a:p>
      </dsp:txBody>
      <dsp:txXfrm>
        <a:off x="25962" y="1350812"/>
        <a:ext cx="8985603" cy="446797"/>
      </dsp:txXfrm>
    </dsp:sp>
    <dsp:sp modelId="{E597695D-EBA8-4DAF-BA9B-B6466A74BC24}">
      <dsp:nvSpPr>
        <dsp:cNvPr id="0" name=""/>
        <dsp:cNvSpPr/>
      </dsp:nvSpPr>
      <dsp:spPr>
        <a:xfrm>
          <a:off x="12062" y="2109553"/>
          <a:ext cx="1744079" cy="2013394"/>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a:solidFill>
                <a:schemeClr val="tx1">
                  <a:lumMod val="85000"/>
                  <a:lumOff val="15000"/>
                </a:schemeClr>
              </a:solidFill>
              <a:latin typeface="Garamond" panose="02020404030301010803" pitchFamily="18" charset="0"/>
              <a:cs typeface="Segoe UI" panose="020B0502040204020203" pitchFamily="34" charset="0"/>
            </a:rPr>
            <a:t>Kontrol faaliyetlerinin amaca uygun olması, </a:t>
          </a:r>
        </a:p>
      </dsp:txBody>
      <dsp:txXfrm>
        <a:off x="63144" y="2160635"/>
        <a:ext cx="1641915" cy="1911230"/>
      </dsp:txXfrm>
    </dsp:sp>
    <dsp:sp modelId="{5CA68692-BE17-4140-8811-27F2E48E4D9D}">
      <dsp:nvSpPr>
        <dsp:cNvPr id="0" name=""/>
        <dsp:cNvSpPr/>
      </dsp:nvSpPr>
      <dsp:spPr>
        <a:xfrm>
          <a:off x="1829393" y="2109553"/>
          <a:ext cx="1744079" cy="2013394"/>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11200" rtl="0">
            <a:lnSpc>
              <a:spcPct val="90000"/>
            </a:lnSpc>
            <a:spcBef>
              <a:spcPct val="0"/>
            </a:spcBef>
            <a:spcAft>
              <a:spcPct val="35000"/>
            </a:spcAft>
            <a:buNone/>
          </a:pPr>
          <a:r>
            <a:rPr lang="tr-TR" sz="1800" kern="1200" dirty="0">
              <a:solidFill>
                <a:schemeClr val="tx1">
                  <a:lumMod val="85000"/>
                  <a:lumOff val="15000"/>
                </a:schemeClr>
              </a:solidFill>
              <a:latin typeface="Garamond" panose="02020404030301010803" pitchFamily="18" charset="0"/>
              <a:ea typeface="+mn-ea"/>
              <a:cs typeface="Segoe UI" panose="020B0502040204020203" pitchFamily="34" charset="0"/>
            </a:rPr>
            <a:t>Anlaşılabilir ve doğrudan riskle ilgili olması</a:t>
          </a:r>
        </a:p>
      </dsp:txBody>
      <dsp:txXfrm>
        <a:off x="1880475" y="2160635"/>
        <a:ext cx="1641915" cy="1911230"/>
      </dsp:txXfrm>
    </dsp:sp>
    <dsp:sp modelId="{DA9B7572-F6A9-465C-87BD-734A3B4C70D5}">
      <dsp:nvSpPr>
        <dsp:cNvPr id="0" name=""/>
        <dsp:cNvSpPr/>
      </dsp:nvSpPr>
      <dsp:spPr>
        <a:xfrm>
          <a:off x="3646724" y="2109553"/>
          <a:ext cx="1744079" cy="201270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11200" rtl="0">
            <a:lnSpc>
              <a:spcPct val="90000"/>
            </a:lnSpc>
            <a:spcBef>
              <a:spcPct val="0"/>
            </a:spcBef>
            <a:spcAft>
              <a:spcPct val="35000"/>
            </a:spcAft>
            <a:buNone/>
          </a:pPr>
          <a:r>
            <a:rPr lang="tr-TR" sz="1800" kern="1200" dirty="0">
              <a:solidFill>
                <a:schemeClr val="tx1">
                  <a:lumMod val="85000"/>
                  <a:lumOff val="15000"/>
                </a:schemeClr>
              </a:solidFill>
              <a:latin typeface="Garamond" panose="02020404030301010803" pitchFamily="18" charset="0"/>
              <a:ea typeface="+mn-ea"/>
              <a:cs typeface="Segoe UI" panose="020B0502040204020203" pitchFamily="34" charset="0"/>
            </a:rPr>
            <a:t>Planlandığı şekilde uygulanabilmesi</a:t>
          </a:r>
          <a:r>
            <a:rPr lang="tr-TR" sz="1800" kern="1200" dirty="0">
              <a:solidFill>
                <a:srgbClr val="44546A">
                  <a:hueOff val="0"/>
                  <a:satOff val="0"/>
                  <a:lumOff val="0"/>
                  <a:alphaOff val="0"/>
                </a:srgbClr>
              </a:solidFill>
              <a:latin typeface="Garamond" panose="02020404030301010803" pitchFamily="18" charset="0"/>
              <a:ea typeface="+mn-ea"/>
              <a:cs typeface="Segoe UI" panose="020B0502040204020203" pitchFamily="34" charset="0"/>
            </a:rPr>
            <a:t>, </a:t>
          </a:r>
        </a:p>
      </dsp:txBody>
      <dsp:txXfrm>
        <a:off x="3697806" y="2160635"/>
        <a:ext cx="1641915" cy="1910537"/>
      </dsp:txXfrm>
    </dsp:sp>
    <dsp:sp modelId="{25B5F583-C067-4E6E-B138-66ED69B6AB7D}">
      <dsp:nvSpPr>
        <dsp:cNvPr id="0" name=""/>
        <dsp:cNvSpPr/>
      </dsp:nvSpPr>
      <dsp:spPr>
        <a:xfrm>
          <a:off x="5464055" y="2109553"/>
          <a:ext cx="1744079" cy="201270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11200" rtl="0">
            <a:lnSpc>
              <a:spcPct val="90000"/>
            </a:lnSpc>
            <a:spcBef>
              <a:spcPct val="0"/>
            </a:spcBef>
            <a:spcAft>
              <a:spcPct val="35000"/>
            </a:spcAft>
            <a:buNone/>
          </a:pPr>
          <a:r>
            <a:rPr lang="tr-TR" sz="1800" kern="1200" dirty="0">
              <a:solidFill>
                <a:schemeClr val="tx1">
                  <a:lumMod val="85000"/>
                  <a:lumOff val="15000"/>
                </a:schemeClr>
              </a:solidFill>
              <a:latin typeface="Garamond" panose="02020404030301010803" pitchFamily="18" charset="0"/>
              <a:ea typeface="+mn-ea"/>
              <a:cs typeface="Segoe UI" panose="020B0502040204020203" pitchFamily="34" charset="0"/>
            </a:rPr>
            <a:t>Maliyetlerinin makul olması, </a:t>
          </a:r>
        </a:p>
      </dsp:txBody>
      <dsp:txXfrm>
        <a:off x="5515137" y="2160635"/>
        <a:ext cx="1641915" cy="1910537"/>
      </dsp:txXfrm>
    </dsp:sp>
    <dsp:sp modelId="{F582663C-0A68-4BEC-955E-CA947751CD22}">
      <dsp:nvSpPr>
        <dsp:cNvPr id="0" name=""/>
        <dsp:cNvSpPr/>
      </dsp:nvSpPr>
      <dsp:spPr>
        <a:xfrm>
          <a:off x="7281386" y="2109553"/>
          <a:ext cx="1744079" cy="2012701"/>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711200" rtl="0">
            <a:lnSpc>
              <a:spcPct val="90000"/>
            </a:lnSpc>
            <a:spcBef>
              <a:spcPct val="0"/>
            </a:spcBef>
            <a:spcAft>
              <a:spcPct val="35000"/>
            </a:spcAft>
            <a:buNone/>
          </a:pPr>
          <a:r>
            <a:rPr lang="tr-TR" sz="1800" kern="1200" dirty="0">
              <a:solidFill>
                <a:schemeClr val="tx1">
                  <a:lumMod val="85000"/>
                  <a:lumOff val="15000"/>
                </a:schemeClr>
              </a:solidFill>
              <a:latin typeface="Garamond" panose="02020404030301010803" pitchFamily="18" charset="0"/>
              <a:ea typeface="+mn-ea"/>
              <a:cs typeface="Segoe UI" panose="020B0502040204020203" pitchFamily="34" charset="0"/>
            </a:rPr>
            <a:t>Hedeflerle doğrudan bağlantılı olması gerekir. </a:t>
          </a:r>
        </a:p>
      </dsp:txBody>
      <dsp:txXfrm>
        <a:off x="7332468" y="2160635"/>
        <a:ext cx="1641915" cy="19105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541C4-ED21-49CB-A4E1-DD16E015BEDE}">
      <dsp:nvSpPr>
        <dsp:cNvPr id="0" name=""/>
        <dsp:cNvSpPr/>
      </dsp:nvSpPr>
      <dsp:spPr>
        <a:xfrm>
          <a:off x="2711" y="0"/>
          <a:ext cx="2660790" cy="478961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endParaRPr lang="tr-TR" sz="1600" b="1" kern="1200">
            <a:latin typeface="Garamond" panose="02020404030301010803" pitchFamily="18" charset="0"/>
            <a:cs typeface="Segoe UI" panose="020B0502040204020203" pitchFamily="34" charset="0"/>
          </a:endParaRPr>
        </a:p>
        <a:p>
          <a:pPr lvl="0" algn="ctr" defTabSz="711200" rtl="0">
            <a:lnSpc>
              <a:spcPct val="90000"/>
            </a:lnSpc>
            <a:spcBef>
              <a:spcPct val="0"/>
            </a:spcBef>
            <a:spcAft>
              <a:spcPct val="35000"/>
            </a:spcAft>
          </a:pPr>
          <a:r>
            <a:rPr lang="tr-TR" sz="1600" b="1" kern="1200">
              <a:latin typeface="Garamond" panose="02020404030301010803" pitchFamily="18" charset="0"/>
              <a:cs typeface="Segoe UI" panose="020B0502040204020203" pitchFamily="34" charset="0"/>
            </a:rPr>
            <a:t>ÖNLEYİCİ KONTROLLER</a:t>
          </a:r>
        </a:p>
        <a:p>
          <a:pPr lvl="0" algn="ctr" defTabSz="711200" rtl="0">
            <a:lnSpc>
              <a:spcPct val="90000"/>
            </a:lnSpc>
            <a:spcBef>
              <a:spcPct val="0"/>
            </a:spcBef>
            <a:spcAft>
              <a:spcPct val="35000"/>
            </a:spcAft>
          </a:pPr>
          <a:r>
            <a:rPr lang="tr-TR" sz="1600" b="1" kern="1200">
              <a:latin typeface="Garamond" panose="02020404030301010803" pitchFamily="18" charset="0"/>
              <a:cs typeface="Segoe UI" panose="020B0502040204020203" pitchFamily="34" charset="0"/>
            </a:rPr>
            <a:t>  </a:t>
          </a:r>
          <a:r>
            <a:rPr lang="tr-TR" sz="1600" b="0" kern="1200">
              <a:latin typeface="Garamond" panose="02020404030301010803" pitchFamily="18" charset="0"/>
              <a:cs typeface="Segoe UI" panose="020B0502040204020203" pitchFamily="34" charset="0"/>
            </a:rPr>
            <a:t>Risklerin olma olasılığını azaltıp makul seviyede tutulmasına yönelik tedbirleri içerir</a:t>
          </a:r>
          <a:endParaRPr lang="tr-TR" sz="1600" b="0" kern="1200" dirty="0">
            <a:latin typeface="Garamond" panose="02020404030301010803" pitchFamily="18" charset="0"/>
            <a:cs typeface="Segoe UI" panose="020B0502040204020203" pitchFamily="34" charset="0"/>
          </a:endParaRPr>
        </a:p>
      </dsp:txBody>
      <dsp:txXfrm>
        <a:off x="2711" y="0"/>
        <a:ext cx="2660790" cy="1436883"/>
      </dsp:txXfrm>
    </dsp:sp>
    <dsp:sp modelId="{CC99A511-D2AB-4240-AB24-11998F3BD55C}">
      <dsp:nvSpPr>
        <dsp:cNvPr id="0" name=""/>
        <dsp:cNvSpPr/>
      </dsp:nvSpPr>
      <dsp:spPr>
        <a:xfrm>
          <a:off x="268790" y="1438286"/>
          <a:ext cx="2128632" cy="144413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tr-TR" sz="1600" kern="1200" dirty="0">
              <a:latin typeface="Garamond" panose="02020404030301010803" pitchFamily="18" charset="0"/>
            </a:rPr>
            <a:t>Görevler </a:t>
          </a:r>
          <a:r>
            <a:rPr lang="tr-TR" sz="1600" kern="1200" dirty="0" smtClean="0">
              <a:latin typeface="Garamond" panose="02020404030301010803" pitchFamily="18" charset="0"/>
            </a:rPr>
            <a:t>Ayrılığı</a:t>
          </a:r>
          <a:endParaRPr lang="tr-TR" sz="1600" kern="1200" dirty="0">
            <a:latin typeface="Garamond" panose="02020404030301010803" pitchFamily="18" charset="0"/>
          </a:endParaRPr>
        </a:p>
      </dsp:txBody>
      <dsp:txXfrm>
        <a:off x="311087" y="1480583"/>
        <a:ext cx="2044038" cy="1359539"/>
      </dsp:txXfrm>
    </dsp:sp>
    <dsp:sp modelId="{BD1E022D-7DB5-4429-9B53-3220791A3821}">
      <dsp:nvSpPr>
        <dsp:cNvPr id="0" name=""/>
        <dsp:cNvSpPr/>
      </dsp:nvSpPr>
      <dsp:spPr>
        <a:xfrm>
          <a:off x="268790" y="3104594"/>
          <a:ext cx="2128632" cy="144413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tr-TR" sz="1600" kern="1200" dirty="0">
              <a:latin typeface="Garamond" panose="02020404030301010803" pitchFamily="18" charset="0"/>
            </a:rPr>
            <a:t>Örneğin; bir satın alma işleminde talep eden, araştırma yapan, kontrol eden, teslim alan aynı kişi ya da kişiler olamaz.</a:t>
          </a:r>
        </a:p>
      </dsp:txBody>
      <dsp:txXfrm>
        <a:off x="311087" y="3146891"/>
        <a:ext cx="2044038" cy="1359539"/>
      </dsp:txXfrm>
    </dsp:sp>
    <dsp:sp modelId="{AAABB2A8-822B-40C7-8D6E-96449BFBC026}">
      <dsp:nvSpPr>
        <dsp:cNvPr id="0" name=""/>
        <dsp:cNvSpPr/>
      </dsp:nvSpPr>
      <dsp:spPr>
        <a:xfrm>
          <a:off x="2863061" y="0"/>
          <a:ext cx="2660790" cy="478961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endParaRPr lang="tr-TR" sz="1600" b="1" kern="1200" dirty="0">
            <a:latin typeface="Garamond" panose="02020404030301010803" pitchFamily="18" charset="0"/>
          </a:endParaRPr>
        </a:p>
        <a:p>
          <a:pPr lvl="0" algn="ctr" defTabSz="711200" rtl="0">
            <a:lnSpc>
              <a:spcPct val="90000"/>
            </a:lnSpc>
            <a:spcBef>
              <a:spcPct val="0"/>
            </a:spcBef>
            <a:spcAft>
              <a:spcPct val="35000"/>
            </a:spcAft>
          </a:pPr>
          <a:r>
            <a:rPr lang="tr-TR" sz="1600" b="1" kern="1200" dirty="0">
              <a:latin typeface="Garamond" panose="02020404030301010803" pitchFamily="18" charset="0"/>
            </a:rPr>
            <a:t>YÖNLENDİRİCİ KONTROLLER  </a:t>
          </a:r>
        </a:p>
        <a:p>
          <a:pPr lvl="0" algn="ctr" defTabSz="711200" rtl="0">
            <a:lnSpc>
              <a:spcPct val="90000"/>
            </a:lnSpc>
            <a:spcBef>
              <a:spcPct val="0"/>
            </a:spcBef>
            <a:spcAft>
              <a:spcPct val="35000"/>
            </a:spcAft>
          </a:pPr>
          <a:r>
            <a:rPr lang="tr-TR" sz="1600" b="1" kern="1200" dirty="0">
              <a:latin typeface="Garamond" panose="02020404030301010803" pitchFamily="18" charset="0"/>
            </a:rPr>
            <a:t> </a:t>
          </a:r>
          <a:r>
            <a:rPr lang="tr-TR" sz="1600" kern="1200" dirty="0">
              <a:latin typeface="Garamond" panose="02020404030301010803" pitchFamily="18" charset="0"/>
            </a:rPr>
            <a:t>Riskleri; bilgilendirme, koruma, eğitim verme gibi önlemlerle kontrol altına alma yöntemleridir.</a:t>
          </a:r>
        </a:p>
      </dsp:txBody>
      <dsp:txXfrm>
        <a:off x="2863061" y="0"/>
        <a:ext cx="2660790" cy="1436883"/>
      </dsp:txXfrm>
    </dsp:sp>
    <dsp:sp modelId="{0C41C547-6AB3-44CA-8F9B-9062EFD6060D}">
      <dsp:nvSpPr>
        <dsp:cNvPr id="0" name=""/>
        <dsp:cNvSpPr/>
      </dsp:nvSpPr>
      <dsp:spPr>
        <a:xfrm>
          <a:off x="3129140" y="1438286"/>
          <a:ext cx="2128632" cy="144413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tr-TR" sz="1600" kern="1200">
              <a:latin typeface="Garamond" panose="02020404030301010803" pitchFamily="18" charset="0"/>
            </a:rPr>
            <a:t>Riskleri azaltacak önemli prosedürlerin belirlenmesi ve personele duyurulması</a:t>
          </a:r>
          <a:endParaRPr lang="tr-TR" sz="1600" kern="1200" dirty="0">
            <a:latin typeface="Garamond" panose="02020404030301010803" pitchFamily="18" charset="0"/>
          </a:endParaRPr>
        </a:p>
      </dsp:txBody>
      <dsp:txXfrm>
        <a:off x="3171437" y="1480583"/>
        <a:ext cx="2044038" cy="1359539"/>
      </dsp:txXfrm>
    </dsp:sp>
    <dsp:sp modelId="{CE528C5C-82CD-44B1-A543-BA041244576C}">
      <dsp:nvSpPr>
        <dsp:cNvPr id="0" name=""/>
        <dsp:cNvSpPr/>
      </dsp:nvSpPr>
      <dsp:spPr>
        <a:xfrm>
          <a:off x="3129140" y="3104594"/>
          <a:ext cx="2128632" cy="144413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tr-TR" sz="1600" kern="1200" dirty="0">
              <a:latin typeface="Garamond" panose="02020404030301010803" pitchFamily="18" charset="0"/>
            </a:rPr>
            <a:t>Her bir çalışanın görev tanımlarının bildirilmesi </a:t>
          </a:r>
        </a:p>
      </dsp:txBody>
      <dsp:txXfrm>
        <a:off x="3171437" y="3146891"/>
        <a:ext cx="2044038" cy="1359539"/>
      </dsp:txXfrm>
    </dsp:sp>
    <dsp:sp modelId="{EF9F2F56-4A0B-42BF-89CF-EE9BB46D5E70}">
      <dsp:nvSpPr>
        <dsp:cNvPr id="0" name=""/>
        <dsp:cNvSpPr/>
      </dsp:nvSpPr>
      <dsp:spPr>
        <a:xfrm>
          <a:off x="5723410" y="0"/>
          <a:ext cx="2660790" cy="478961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endParaRPr lang="tr-TR" sz="1600" b="1" kern="1200" dirty="0">
            <a:latin typeface="Garamond" panose="02020404030301010803" pitchFamily="18" charset="0"/>
          </a:endParaRPr>
        </a:p>
        <a:p>
          <a:pPr lvl="0" algn="ctr" defTabSz="711200" rtl="0">
            <a:lnSpc>
              <a:spcPct val="90000"/>
            </a:lnSpc>
            <a:spcBef>
              <a:spcPct val="0"/>
            </a:spcBef>
            <a:spcAft>
              <a:spcPct val="35000"/>
            </a:spcAft>
          </a:pPr>
          <a:r>
            <a:rPr lang="tr-TR" sz="1600" b="1" kern="1200" dirty="0">
              <a:latin typeface="Garamond" panose="02020404030301010803" pitchFamily="18" charset="0"/>
            </a:rPr>
            <a:t>TESPİT EDİCİ KONTROLLER   </a:t>
          </a:r>
        </a:p>
        <a:p>
          <a:pPr lvl="0" algn="ctr" defTabSz="711200" rtl="0">
            <a:lnSpc>
              <a:spcPct val="90000"/>
            </a:lnSpc>
            <a:spcBef>
              <a:spcPct val="0"/>
            </a:spcBef>
            <a:spcAft>
              <a:spcPct val="35000"/>
            </a:spcAft>
          </a:pPr>
          <a:r>
            <a:rPr lang="tr-TR" sz="1600" kern="1200" dirty="0">
              <a:latin typeface="Garamond" panose="02020404030301010803" pitchFamily="18" charset="0"/>
            </a:rPr>
            <a:t>Risk  gerçekleştikten sonra oluşan zararın ne olduğunun tespiti amacıyla yapılan kontrollerdir.</a:t>
          </a:r>
        </a:p>
      </dsp:txBody>
      <dsp:txXfrm>
        <a:off x="5723410" y="0"/>
        <a:ext cx="2660790" cy="1436883"/>
      </dsp:txXfrm>
    </dsp:sp>
    <dsp:sp modelId="{BD14DE7C-2943-476D-8B28-6A948A7986C5}">
      <dsp:nvSpPr>
        <dsp:cNvPr id="0" name=""/>
        <dsp:cNvSpPr/>
      </dsp:nvSpPr>
      <dsp:spPr>
        <a:xfrm>
          <a:off x="5989489" y="1437000"/>
          <a:ext cx="2128632" cy="6977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tr-TR" sz="1600" kern="1200" dirty="0">
              <a:latin typeface="Garamond" panose="02020404030301010803" pitchFamily="18" charset="0"/>
            </a:rPr>
            <a:t>Dönemsel ya da gerekli görülmesi durumunda yapılan sayımlar</a:t>
          </a:r>
        </a:p>
      </dsp:txBody>
      <dsp:txXfrm>
        <a:off x="6009925" y="1457436"/>
        <a:ext cx="2087760" cy="656872"/>
      </dsp:txXfrm>
    </dsp:sp>
    <dsp:sp modelId="{8C320999-4408-4652-9FDC-ED0ABBC191ED}">
      <dsp:nvSpPr>
        <dsp:cNvPr id="0" name=""/>
        <dsp:cNvSpPr/>
      </dsp:nvSpPr>
      <dsp:spPr>
        <a:xfrm>
          <a:off x="5989489" y="2242089"/>
          <a:ext cx="2128632" cy="6977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tr-TR" sz="1600" kern="1200">
              <a:latin typeface="Garamond" panose="02020404030301010803" pitchFamily="18" charset="0"/>
            </a:rPr>
            <a:t>Yapılan bir ödeme ya da ihale ile ilgili uygunluk kontrolleri</a:t>
          </a:r>
        </a:p>
      </dsp:txBody>
      <dsp:txXfrm>
        <a:off x="6009925" y="2262525"/>
        <a:ext cx="2087760" cy="656872"/>
      </dsp:txXfrm>
    </dsp:sp>
    <dsp:sp modelId="{F8268577-8CE1-42DA-B1A9-BA6FD0B47ED0}">
      <dsp:nvSpPr>
        <dsp:cNvPr id="0" name=""/>
        <dsp:cNvSpPr/>
      </dsp:nvSpPr>
      <dsp:spPr>
        <a:xfrm>
          <a:off x="5989489" y="3047179"/>
          <a:ext cx="2128632" cy="6977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tr-TR" sz="1600" kern="1200" dirty="0">
              <a:latin typeface="Garamond" panose="02020404030301010803" pitchFamily="18" charset="0"/>
            </a:rPr>
            <a:t>Gelir gider durumunun karşılaştırılması</a:t>
          </a:r>
        </a:p>
      </dsp:txBody>
      <dsp:txXfrm>
        <a:off x="6009925" y="3067615"/>
        <a:ext cx="2087760" cy="656872"/>
      </dsp:txXfrm>
    </dsp:sp>
    <dsp:sp modelId="{584E227E-A3FF-4941-8F09-2D3EC273D715}">
      <dsp:nvSpPr>
        <dsp:cNvPr id="0" name=""/>
        <dsp:cNvSpPr/>
      </dsp:nvSpPr>
      <dsp:spPr>
        <a:xfrm>
          <a:off x="5989489" y="3852269"/>
          <a:ext cx="2128632" cy="69774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tr-TR" sz="1600" kern="1200">
              <a:latin typeface="Garamond" panose="02020404030301010803" pitchFamily="18" charset="0"/>
            </a:rPr>
            <a:t>İç ve dış denetim raporlar</a:t>
          </a:r>
          <a:endParaRPr lang="tr-TR" sz="1600" kern="1200" dirty="0">
            <a:latin typeface="Garamond" panose="02020404030301010803" pitchFamily="18" charset="0"/>
          </a:endParaRPr>
        </a:p>
      </dsp:txBody>
      <dsp:txXfrm>
        <a:off x="6009925" y="3872705"/>
        <a:ext cx="2087760" cy="656872"/>
      </dsp:txXfrm>
    </dsp:sp>
    <dsp:sp modelId="{511FD842-AAE9-4043-8BDF-1FCD8307B3D6}">
      <dsp:nvSpPr>
        <dsp:cNvPr id="0" name=""/>
        <dsp:cNvSpPr/>
      </dsp:nvSpPr>
      <dsp:spPr>
        <a:xfrm>
          <a:off x="8518996" y="0"/>
          <a:ext cx="2660790" cy="478961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rtl="0">
            <a:lnSpc>
              <a:spcPct val="90000"/>
            </a:lnSpc>
            <a:spcBef>
              <a:spcPct val="0"/>
            </a:spcBef>
            <a:spcAft>
              <a:spcPct val="35000"/>
            </a:spcAft>
          </a:pPr>
          <a:endParaRPr lang="tr-TR" sz="1600" b="1" kern="1200">
            <a:latin typeface="Garamond" panose="02020404030301010803" pitchFamily="18" charset="0"/>
          </a:endParaRPr>
        </a:p>
        <a:p>
          <a:pPr lvl="0" algn="ctr" defTabSz="711200" rtl="0">
            <a:lnSpc>
              <a:spcPct val="90000"/>
            </a:lnSpc>
            <a:spcBef>
              <a:spcPct val="0"/>
            </a:spcBef>
            <a:spcAft>
              <a:spcPct val="35000"/>
            </a:spcAft>
          </a:pPr>
          <a:r>
            <a:rPr lang="tr-TR" sz="1600" b="1" kern="1200">
              <a:latin typeface="Garamond" panose="02020404030301010803" pitchFamily="18" charset="0"/>
            </a:rPr>
            <a:t>DÜZELTİCİ KONTROLLER </a:t>
          </a:r>
        </a:p>
        <a:p>
          <a:pPr lvl="0" algn="ctr" defTabSz="711200" rtl="0">
            <a:lnSpc>
              <a:spcPct val="90000"/>
            </a:lnSpc>
            <a:spcBef>
              <a:spcPct val="0"/>
            </a:spcBef>
            <a:spcAft>
              <a:spcPct val="35000"/>
            </a:spcAft>
          </a:pPr>
          <a:r>
            <a:rPr lang="tr-TR" sz="1600" kern="1200">
              <a:latin typeface="Garamond" panose="02020404030301010803" pitchFamily="18" charset="0"/>
            </a:rPr>
            <a:t>Risk gerçekleştikten sonra, zararı düzeltmeye yönelik kontrollerdir</a:t>
          </a:r>
          <a:endParaRPr lang="tr-TR" sz="1600" kern="1200" dirty="0">
            <a:latin typeface="Garamond" panose="02020404030301010803" pitchFamily="18" charset="0"/>
          </a:endParaRPr>
        </a:p>
      </dsp:txBody>
      <dsp:txXfrm>
        <a:off x="8518996" y="0"/>
        <a:ext cx="2660790" cy="1436883"/>
      </dsp:txXfrm>
    </dsp:sp>
    <dsp:sp modelId="{DA5F2C2D-85A4-42BA-9E97-CABF284D227A}">
      <dsp:nvSpPr>
        <dsp:cNvPr id="0" name=""/>
        <dsp:cNvSpPr/>
      </dsp:nvSpPr>
      <dsp:spPr>
        <a:xfrm>
          <a:off x="8849839" y="1437292"/>
          <a:ext cx="2128632" cy="94096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tr-TR" sz="1600" kern="1200">
              <a:latin typeface="Garamond" panose="02020404030301010803" pitchFamily="18" charset="0"/>
            </a:rPr>
            <a:t>Tespit edilen kayıp ve zararı geri almak </a:t>
          </a:r>
        </a:p>
      </dsp:txBody>
      <dsp:txXfrm>
        <a:off x="8877399" y="1464852"/>
        <a:ext cx="2073512" cy="885846"/>
      </dsp:txXfrm>
    </dsp:sp>
    <dsp:sp modelId="{44BC861B-45EE-4BCD-982B-3F67B7AF8285}">
      <dsp:nvSpPr>
        <dsp:cNvPr id="0" name=""/>
        <dsp:cNvSpPr/>
      </dsp:nvSpPr>
      <dsp:spPr>
        <a:xfrm>
          <a:off x="8849839" y="2523023"/>
          <a:ext cx="2128632" cy="94096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tr-TR" sz="1600" kern="1200">
              <a:latin typeface="Garamond" panose="02020404030301010803" pitchFamily="18" charset="0"/>
            </a:rPr>
            <a:t>İş tanımlarını ve örgüt yapısını yenilemek </a:t>
          </a:r>
        </a:p>
      </dsp:txBody>
      <dsp:txXfrm>
        <a:off x="8877399" y="2550583"/>
        <a:ext cx="2073512" cy="885846"/>
      </dsp:txXfrm>
    </dsp:sp>
    <dsp:sp modelId="{45AAA892-E3E9-4720-8E21-529BD40B5FA9}">
      <dsp:nvSpPr>
        <dsp:cNvPr id="0" name=""/>
        <dsp:cNvSpPr/>
      </dsp:nvSpPr>
      <dsp:spPr>
        <a:xfrm>
          <a:off x="8849839" y="3608754"/>
          <a:ext cx="2128632" cy="94096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tr-TR" sz="1600" kern="1200">
              <a:latin typeface="Garamond" panose="02020404030301010803" pitchFamily="18" charset="0"/>
            </a:rPr>
            <a:t>Prosedürler, süreçler ve diğer yazılı dokümanlarda belirlenen eksiklikleri gidermek </a:t>
          </a:r>
        </a:p>
      </dsp:txBody>
      <dsp:txXfrm>
        <a:off x="8877399" y="3636314"/>
        <a:ext cx="2073512" cy="8858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E2369A-D5AA-4C19-8E8B-2FDEDD9CFA57}">
      <dsp:nvSpPr>
        <dsp:cNvPr id="0" name=""/>
        <dsp:cNvSpPr/>
      </dsp:nvSpPr>
      <dsp:spPr>
        <a:xfrm>
          <a:off x="0" y="0"/>
          <a:ext cx="7051704" cy="1346661"/>
        </a:xfrm>
        <a:prstGeom prst="roundRect">
          <a:avLst>
            <a:gd name="adj" fmla="val 10000"/>
          </a:avLst>
        </a:prstGeom>
        <a:solidFill>
          <a:schemeClr val="accent4">
            <a:lumMod val="40000"/>
            <a:lumOff val="6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smtClean="0">
              <a:solidFill>
                <a:prstClr val="black">
                  <a:lumMod val="85000"/>
                  <a:lumOff val="15000"/>
                </a:prstClr>
              </a:solidFill>
              <a:latin typeface="Garamond" panose="02020404030301010803" pitchFamily="18" charset="0"/>
              <a:ea typeface="+mn-ea"/>
              <a:cs typeface="Segoe UI" panose="020B0502040204020203" pitchFamily="34" charset="0"/>
            </a:rPr>
            <a:t>                          UEP’ </a:t>
          </a:r>
          <a:r>
            <a:rPr lang="tr-TR" sz="1800" kern="1200" dirty="0" err="1" smtClean="0">
              <a:solidFill>
                <a:prstClr val="black">
                  <a:lumMod val="85000"/>
                  <a:lumOff val="15000"/>
                </a:prstClr>
              </a:solidFill>
              <a:latin typeface="Garamond" panose="02020404030301010803" pitchFamily="18" charset="0"/>
              <a:ea typeface="+mn-ea"/>
              <a:cs typeface="Segoe UI" panose="020B0502040204020203" pitchFamily="34" charset="0"/>
            </a:rPr>
            <a:t>nin</a:t>
          </a:r>
          <a:r>
            <a:rPr lang="tr-TR" sz="1800" kern="1200" dirty="0" smtClean="0">
              <a:solidFill>
                <a:prstClr val="black">
                  <a:lumMod val="85000"/>
                  <a:lumOff val="15000"/>
                </a:prstClr>
              </a:solidFill>
              <a:latin typeface="Garamond" panose="02020404030301010803" pitchFamily="18" charset="0"/>
              <a:ea typeface="+mn-ea"/>
              <a:cs typeface="Segoe UI" panose="020B0502040204020203" pitchFamily="34" charset="0"/>
            </a:rPr>
            <a:t> </a:t>
          </a:r>
          <a:r>
            <a:rPr lang="tr-TR" sz="1800" kern="1200" dirty="0">
              <a:solidFill>
                <a:prstClr val="black">
                  <a:lumMod val="85000"/>
                  <a:lumOff val="15000"/>
                </a:prstClr>
              </a:solidFill>
              <a:latin typeface="Garamond" panose="02020404030301010803" pitchFamily="18" charset="0"/>
              <a:ea typeface="+mn-ea"/>
              <a:cs typeface="Segoe UI" panose="020B0502040204020203" pitchFamily="34" charset="0"/>
            </a:rPr>
            <a:t>İzlenmesi</a:t>
          </a:r>
        </a:p>
      </dsp:txBody>
      <dsp:txXfrm>
        <a:off x="39442" y="39442"/>
        <a:ext cx="5598552" cy="1267777"/>
      </dsp:txXfrm>
    </dsp:sp>
    <dsp:sp modelId="{9C06B54D-913A-49B0-BE0B-35FA1FCA9A2C}">
      <dsp:nvSpPr>
        <dsp:cNvPr id="0" name=""/>
        <dsp:cNvSpPr/>
      </dsp:nvSpPr>
      <dsp:spPr>
        <a:xfrm>
          <a:off x="622209" y="1571105"/>
          <a:ext cx="7051704" cy="1346661"/>
        </a:xfrm>
        <a:prstGeom prst="roundRect">
          <a:avLst>
            <a:gd name="adj" fmla="val 10000"/>
          </a:avLst>
        </a:prstGeom>
        <a:solidFill>
          <a:srgbClr val="92D050"/>
        </a:solidFill>
        <a:ln w="12700" cap="flat" cmpd="sng" algn="ctr">
          <a:solidFill>
            <a:srgbClr val="44546A">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tr-TR" sz="1800" kern="1200" dirty="0" smtClean="0">
              <a:solidFill>
                <a:schemeClr val="tx1">
                  <a:lumMod val="85000"/>
                  <a:lumOff val="15000"/>
                </a:schemeClr>
              </a:solidFill>
              <a:latin typeface="Garamond" panose="02020404030301010803" pitchFamily="18" charset="0"/>
              <a:ea typeface="+mn-ea"/>
              <a:cs typeface="Segoe UI" panose="020B0502040204020203" pitchFamily="34" charset="0"/>
            </a:rPr>
            <a:t>              Sistemin </a:t>
          </a:r>
          <a:r>
            <a:rPr lang="tr-TR" sz="1800" kern="1200" dirty="0">
              <a:solidFill>
                <a:schemeClr val="tx1">
                  <a:lumMod val="85000"/>
                  <a:lumOff val="15000"/>
                </a:schemeClr>
              </a:solidFill>
              <a:latin typeface="Garamond" panose="02020404030301010803" pitchFamily="18" charset="0"/>
              <a:ea typeface="+mn-ea"/>
              <a:cs typeface="Segoe UI" panose="020B0502040204020203" pitchFamily="34" charset="0"/>
            </a:rPr>
            <a:t>Uygulanmasının İzlenmesi</a:t>
          </a:r>
        </a:p>
      </dsp:txBody>
      <dsp:txXfrm>
        <a:off x="661651" y="1610547"/>
        <a:ext cx="5475281" cy="1267777"/>
      </dsp:txXfrm>
    </dsp:sp>
    <dsp:sp modelId="{E5D6D4F6-2269-4525-984C-2BDC43D16656}">
      <dsp:nvSpPr>
        <dsp:cNvPr id="0" name=""/>
        <dsp:cNvSpPr/>
      </dsp:nvSpPr>
      <dsp:spPr>
        <a:xfrm>
          <a:off x="1244418" y="3142211"/>
          <a:ext cx="7051704" cy="1346661"/>
        </a:xfrm>
        <a:prstGeom prst="roundRect">
          <a:avLst>
            <a:gd name="adj" fmla="val 10000"/>
          </a:avLst>
        </a:prstGeom>
        <a:solidFill>
          <a:schemeClr val="accent4">
            <a:lumMod val="40000"/>
            <a:lumOff val="60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kern="1200" dirty="0" smtClean="0">
              <a:solidFill>
                <a:schemeClr val="tx1">
                  <a:lumMod val="85000"/>
                  <a:lumOff val="15000"/>
                </a:schemeClr>
              </a:solidFill>
              <a:latin typeface="Garamond" panose="02020404030301010803" pitchFamily="18" charset="0"/>
              <a:cs typeface="Segoe UI" panose="020B0502040204020203" pitchFamily="34" charset="0"/>
            </a:rPr>
            <a:t>                               İç </a:t>
          </a:r>
          <a:r>
            <a:rPr lang="tr-TR" sz="1800" kern="1200" dirty="0">
              <a:solidFill>
                <a:schemeClr val="tx1">
                  <a:lumMod val="85000"/>
                  <a:lumOff val="15000"/>
                </a:schemeClr>
              </a:solidFill>
              <a:latin typeface="Garamond" panose="02020404030301010803" pitchFamily="18" charset="0"/>
              <a:cs typeface="Segoe UI" panose="020B0502040204020203" pitchFamily="34" charset="0"/>
            </a:rPr>
            <a:t>Kontrol Sisteminin İzlenmesi</a:t>
          </a:r>
        </a:p>
      </dsp:txBody>
      <dsp:txXfrm>
        <a:off x="1283860" y="3181653"/>
        <a:ext cx="5475281" cy="1267777"/>
      </dsp:txXfrm>
    </dsp:sp>
    <dsp:sp modelId="{0CDC2FCE-C73F-45A3-8CF8-C4DB021B9E77}">
      <dsp:nvSpPr>
        <dsp:cNvPr id="0" name=""/>
        <dsp:cNvSpPr/>
      </dsp:nvSpPr>
      <dsp:spPr>
        <a:xfrm>
          <a:off x="6176374" y="1021218"/>
          <a:ext cx="875330" cy="875330"/>
        </a:xfrm>
        <a:prstGeom prst="downArrow">
          <a:avLst>
            <a:gd name="adj1" fmla="val 55000"/>
            <a:gd name="adj2" fmla="val 45000"/>
          </a:avLst>
        </a:prstGeom>
        <a:solidFill>
          <a:srgbClr val="FFC000">
            <a:alpha val="90000"/>
          </a:srgb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tr-TR" sz="1800" kern="1200">
            <a:latin typeface="Garamond" panose="02020404030301010803" pitchFamily="18" charset="0"/>
          </a:endParaRPr>
        </a:p>
      </dsp:txBody>
      <dsp:txXfrm>
        <a:off x="6373323" y="1021218"/>
        <a:ext cx="481432" cy="658686"/>
      </dsp:txXfrm>
    </dsp:sp>
    <dsp:sp modelId="{4265C633-D15D-415E-984C-3B7822D914E6}">
      <dsp:nvSpPr>
        <dsp:cNvPr id="0" name=""/>
        <dsp:cNvSpPr/>
      </dsp:nvSpPr>
      <dsp:spPr>
        <a:xfrm>
          <a:off x="6798583" y="2583346"/>
          <a:ext cx="875330" cy="875330"/>
        </a:xfrm>
        <a:prstGeom prst="downArrow">
          <a:avLst>
            <a:gd name="adj1" fmla="val 55000"/>
            <a:gd name="adj2" fmla="val 45000"/>
          </a:avLst>
        </a:prstGeom>
        <a:solidFill>
          <a:srgbClr val="FFC000">
            <a:alpha val="90000"/>
          </a:srgb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tr-TR" sz="1800" kern="1200">
            <a:latin typeface="Garamond" panose="02020404030301010803" pitchFamily="18" charset="0"/>
          </a:endParaRPr>
        </a:p>
      </dsp:txBody>
      <dsp:txXfrm>
        <a:off x="6995532" y="2583346"/>
        <a:ext cx="481432" cy="65868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E6CEE-9816-4841-A327-5F9E2E10C0FF}" type="datetimeFigureOut">
              <a:rPr lang="tr-TR" smtClean="0"/>
              <a:t>24.06.2025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A5B5CB-185C-4B37-B67A-537C287D03D8}" type="slidenum">
              <a:rPr lang="tr-TR" smtClean="0"/>
              <a:t>‹#›</a:t>
            </a:fld>
            <a:endParaRPr lang="tr-TR"/>
          </a:p>
        </p:txBody>
      </p:sp>
    </p:spTree>
    <p:extLst>
      <p:ext uri="{BB962C8B-B14F-4D97-AF65-F5344CB8AC3E}">
        <p14:creationId xmlns:p14="http://schemas.microsoft.com/office/powerpoint/2010/main" val="177473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Taşınır Kayıt ve Kontrol Yetkilisi aynı iş unvanı ile birleştirildiği görülmüştür.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30591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7877B6D-802A-4C68-B91F-289902CA2AC3}" type="datetimeFigureOut">
              <a:rPr lang="tr-TR" smtClean="0"/>
              <a:t>24.06.2025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F5D707-3830-46D5-B2D4-3963A3930ADE}" type="slidenum">
              <a:rPr lang="tr-TR" smtClean="0"/>
              <a:t>‹#›</a:t>
            </a:fld>
            <a:endParaRPr lang="tr-TR"/>
          </a:p>
        </p:txBody>
      </p:sp>
    </p:spTree>
    <p:extLst>
      <p:ext uri="{BB962C8B-B14F-4D97-AF65-F5344CB8AC3E}">
        <p14:creationId xmlns:p14="http://schemas.microsoft.com/office/powerpoint/2010/main" val="292184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7877B6D-802A-4C68-B91F-289902CA2AC3}" type="datetimeFigureOut">
              <a:rPr lang="tr-TR" smtClean="0"/>
              <a:t>24.06.2025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F5D707-3830-46D5-B2D4-3963A3930ADE}" type="slidenum">
              <a:rPr lang="tr-TR" smtClean="0"/>
              <a:t>‹#›</a:t>
            </a:fld>
            <a:endParaRPr lang="tr-TR"/>
          </a:p>
        </p:txBody>
      </p:sp>
    </p:spTree>
    <p:extLst>
      <p:ext uri="{BB962C8B-B14F-4D97-AF65-F5344CB8AC3E}">
        <p14:creationId xmlns:p14="http://schemas.microsoft.com/office/powerpoint/2010/main" val="110926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7877B6D-802A-4C68-B91F-289902CA2AC3}" type="datetimeFigureOut">
              <a:rPr lang="tr-TR" smtClean="0"/>
              <a:t>24.06.2025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F5D707-3830-46D5-B2D4-3963A3930ADE}" type="slidenum">
              <a:rPr lang="tr-TR" smtClean="0"/>
              <a:t>‹#›</a:t>
            </a:fld>
            <a:endParaRPr lang="tr-TR"/>
          </a:p>
        </p:txBody>
      </p:sp>
    </p:spTree>
    <p:extLst>
      <p:ext uri="{BB962C8B-B14F-4D97-AF65-F5344CB8AC3E}">
        <p14:creationId xmlns:p14="http://schemas.microsoft.com/office/powerpoint/2010/main" val="198492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9ABD8C-5EF4-7C52-ED71-F4FAD16B68B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A788EF96-693E-DD8A-802B-093450FB6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7CB7277-A7A3-0842-5C3D-CF0CD3EC1B03}"/>
              </a:ext>
            </a:extLst>
          </p:cNvPr>
          <p:cNvSpPr>
            <a:spLocks noGrp="1"/>
          </p:cNvSpPr>
          <p:nvPr>
            <p:ph type="dt" sz="half" idx="10"/>
          </p:nvPr>
        </p:nvSpPr>
        <p:spPr/>
        <p:txBody>
          <a:bodyPr/>
          <a:lstStyle/>
          <a:p>
            <a:fld id="{A8B472DD-B58D-4646-A889-388124674983}" type="datetime1">
              <a:rPr lang="tr-TR" smtClean="0"/>
              <a:t>24.06.2025</a:t>
            </a:fld>
            <a:endParaRPr lang="tr-TR"/>
          </a:p>
        </p:txBody>
      </p:sp>
      <p:sp>
        <p:nvSpPr>
          <p:cNvPr id="5" name="Alt Bilgi Yer Tutucusu 4">
            <a:extLst>
              <a:ext uri="{FF2B5EF4-FFF2-40B4-BE49-F238E27FC236}">
                <a16:creationId xmlns:a16="http://schemas.microsoft.com/office/drawing/2014/main" id="{9447F65D-D700-C90A-9102-4F9365B7017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5BAA45-2A46-5407-4378-5083628962F8}"/>
              </a:ext>
            </a:extLst>
          </p:cNvPr>
          <p:cNvSpPr>
            <a:spLocks noGrp="1"/>
          </p:cNvSpPr>
          <p:nvPr>
            <p:ph type="sldNum" sz="quarter" idx="12"/>
          </p:nvPr>
        </p:nvSpPr>
        <p:spPr/>
        <p:txBody>
          <a:bodyPr/>
          <a:lstStyle>
            <a:lvl1pPr>
              <a:defRPr/>
            </a:lvl1pPr>
          </a:lstStyle>
          <a:p>
            <a:fld id="{9D7B1528-0140-4B9B-BC69-533ACC958F0B}" type="slidenum">
              <a:rPr lang="tr-TR" smtClean="0"/>
              <a:pPr/>
              <a:t>‹#›</a:t>
            </a:fld>
            <a:r>
              <a:rPr lang="tr-TR" dirty="0"/>
              <a:t>/62</a:t>
            </a:r>
          </a:p>
        </p:txBody>
      </p:sp>
    </p:spTree>
    <p:extLst>
      <p:ext uri="{BB962C8B-B14F-4D97-AF65-F5344CB8AC3E}">
        <p14:creationId xmlns:p14="http://schemas.microsoft.com/office/powerpoint/2010/main" val="52187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C6422F-45FA-60F5-E49E-38F4923EF0B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83312AE-29BA-DD24-7B77-D47ABFD50303}"/>
              </a:ext>
            </a:extLst>
          </p:cNvPr>
          <p:cNvSpPr>
            <a:spLocks noGrp="1"/>
          </p:cNvSpPr>
          <p:nvPr>
            <p:ph idx="1"/>
          </p:nvPr>
        </p:nvSpPr>
        <p:spPr/>
        <p:txBody>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FF791A17-748B-86E8-1EC4-99C1AE5938CC}"/>
              </a:ext>
            </a:extLst>
          </p:cNvPr>
          <p:cNvSpPr>
            <a:spLocks noGrp="1"/>
          </p:cNvSpPr>
          <p:nvPr>
            <p:ph type="dt" sz="half" idx="10"/>
          </p:nvPr>
        </p:nvSpPr>
        <p:spPr/>
        <p:txBody>
          <a:bodyPr/>
          <a:lstStyle/>
          <a:p>
            <a:fld id="{F2985D66-C793-4F37-B221-612B2135F9F9}" type="datetime1">
              <a:rPr lang="tr-TR" smtClean="0"/>
              <a:t>24.06.2025</a:t>
            </a:fld>
            <a:endParaRPr lang="tr-TR"/>
          </a:p>
        </p:txBody>
      </p:sp>
      <p:sp>
        <p:nvSpPr>
          <p:cNvPr id="5" name="Alt Bilgi Yer Tutucusu 4">
            <a:extLst>
              <a:ext uri="{FF2B5EF4-FFF2-40B4-BE49-F238E27FC236}">
                <a16:creationId xmlns:a16="http://schemas.microsoft.com/office/drawing/2014/main" id="{FA999EC9-50B0-B3DC-6D3A-1B98926417C7}"/>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158BB5DC-02FE-0DEE-3E20-9D41D8D51079}"/>
              </a:ext>
            </a:extLst>
          </p:cNvPr>
          <p:cNvSpPr>
            <a:spLocks noGrp="1"/>
          </p:cNvSpPr>
          <p:nvPr>
            <p:ph type="sldNum" sz="quarter" idx="12"/>
          </p:nvPr>
        </p:nvSpPr>
        <p:spPr/>
        <p:txBody>
          <a:bodyPr/>
          <a:lstStyle/>
          <a:p>
            <a:fld id="{8D5FFAB5-A7FD-1449-A894-0CD1DD47C74C}" type="slidenum">
              <a:rPr lang="tr-TR" smtClean="0"/>
              <a:t>‹#›</a:t>
            </a:fld>
            <a:endParaRPr lang="tr-TR" dirty="0"/>
          </a:p>
        </p:txBody>
      </p:sp>
    </p:spTree>
    <p:extLst>
      <p:ext uri="{BB962C8B-B14F-4D97-AF65-F5344CB8AC3E}">
        <p14:creationId xmlns:p14="http://schemas.microsoft.com/office/powerpoint/2010/main" val="554074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E79C9B-5F29-C109-D325-7BC906A35E5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C03257F-ED06-7D31-5F12-5567A3C5C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64841E4-6075-8692-4A77-469A43A053A0}"/>
              </a:ext>
            </a:extLst>
          </p:cNvPr>
          <p:cNvSpPr>
            <a:spLocks noGrp="1"/>
          </p:cNvSpPr>
          <p:nvPr>
            <p:ph type="dt" sz="half" idx="10"/>
          </p:nvPr>
        </p:nvSpPr>
        <p:spPr/>
        <p:txBody>
          <a:bodyPr/>
          <a:lstStyle/>
          <a:p>
            <a:fld id="{6161FADB-F3A6-4EB7-8E67-E09E6227FA95}" type="datetime1">
              <a:rPr lang="tr-TR" smtClean="0"/>
              <a:t>24.06.2025</a:t>
            </a:fld>
            <a:endParaRPr lang="tr-TR"/>
          </a:p>
        </p:txBody>
      </p:sp>
      <p:sp>
        <p:nvSpPr>
          <p:cNvPr id="5" name="Alt Bilgi Yer Tutucusu 4">
            <a:extLst>
              <a:ext uri="{FF2B5EF4-FFF2-40B4-BE49-F238E27FC236}">
                <a16:creationId xmlns:a16="http://schemas.microsoft.com/office/drawing/2014/main" id="{3C656A94-4F55-6802-51CE-BF68987578C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B0036B3-EF97-D6AD-ABB4-7E57834307B4}"/>
              </a:ext>
            </a:extLst>
          </p:cNvPr>
          <p:cNvSpPr>
            <a:spLocks noGrp="1"/>
          </p:cNvSpPr>
          <p:nvPr>
            <p:ph type="sldNum" sz="quarter" idx="12"/>
          </p:nvPr>
        </p:nvSpPr>
        <p:spPr/>
        <p:txBody>
          <a:bodyPr/>
          <a:lstStyle/>
          <a:p>
            <a:fld id="{8D5FFAB5-A7FD-1449-A894-0CD1DD47C74C}" type="slidenum">
              <a:rPr lang="tr-TR" smtClean="0"/>
              <a:t>‹#›</a:t>
            </a:fld>
            <a:endParaRPr lang="tr-TR"/>
          </a:p>
        </p:txBody>
      </p:sp>
    </p:spTree>
    <p:extLst>
      <p:ext uri="{BB962C8B-B14F-4D97-AF65-F5344CB8AC3E}">
        <p14:creationId xmlns:p14="http://schemas.microsoft.com/office/powerpoint/2010/main" val="4019536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251464-79F5-B015-0DDA-997AEC1C0C7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1C5C740-C0DC-7A73-4D60-44590FDC59E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54CA8E8-D46F-5AC4-982A-4D5A866D1DA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32D387F-D615-0CB9-1D65-0A35A617C39C}"/>
              </a:ext>
            </a:extLst>
          </p:cNvPr>
          <p:cNvSpPr>
            <a:spLocks noGrp="1"/>
          </p:cNvSpPr>
          <p:nvPr>
            <p:ph type="dt" sz="half" idx="10"/>
          </p:nvPr>
        </p:nvSpPr>
        <p:spPr/>
        <p:txBody>
          <a:bodyPr/>
          <a:lstStyle/>
          <a:p>
            <a:fld id="{A1EE8820-E252-4932-B270-E95EB4180C50}" type="datetime1">
              <a:rPr lang="tr-TR" smtClean="0"/>
              <a:t>24.06.2025</a:t>
            </a:fld>
            <a:endParaRPr lang="tr-TR"/>
          </a:p>
        </p:txBody>
      </p:sp>
      <p:sp>
        <p:nvSpPr>
          <p:cNvPr id="6" name="Alt Bilgi Yer Tutucusu 5">
            <a:extLst>
              <a:ext uri="{FF2B5EF4-FFF2-40B4-BE49-F238E27FC236}">
                <a16:creationId xmlns:a16="http://schemas.microsoft.com/office/drawing/2014/main" id="{6517F91D-931F-0D26-F54F-88CEBA362C5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6FE43D0-1930-CA41-97C2-17301BD435E7}"/>
              </a:ext>
            </a:extLst>
          </p:cNvPr>
          <p:cNvSpPr>
            <a:spLocks noGrp="1"/>
          </p:cNvSpPr>
          <p:nvPr>
            <p:ph type="sldNum" sz="quarter" idx="12"/>
          </p:nvPr>
        </p:nvSpPr>
        <p:spPr/>
        <p:txBody>
          <a:bodyPr/>
          <a:lstStyle/>
          <a:p>
            <a:fld id="{8D5FFAB5-A7FD-1449-A894-0CD1DD47C74C}" type="slidenum">
              <a:rPr lang="tr-TR" smtClean="0"/>
              <a:t>‹#›</a:t>
            </a:fld>
            <a:endParaRPr lang="tr-TR"/>
          </a:p>
        </p:txBody>
      </p:sp>
    </p:spTree>
    <p:extLst>
      <p:ext uri="{BB962C8B-B14F-4D97-AF65-F5344CB8AC3E}">
        <p14:creationId xmlns:p14="http://schemas.microsoft.com/office/powerpoint/2010/main" val="99225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C41309-82B5-9C76-49E1-1052A1DF4AF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EF7CDC1-3798-3F5B-76F3-5A8FD98779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E24D24F-2236-0448-8EFF-ABE031E9E6D1}"/>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A04D26B-8D41-5967-CFB0-655BBE33C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FDA9CB8-051A-C3BC-448E-9F2D29B7D85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7A30DD9-61B7-0EB0-11EC-369375A4B362}"/>
              </a:ext>
            </a:extLst>
          </p:cNvPr>
          <p:cNvSpPr>
            <a:spLocks noGrp="1"/>
          </p:cNvSpPr>
          <p:nvPr>
            <p:ph type="dt" sz="half" idx="10"/>
          </p:nvPr>
        </p:nvSpPr>
        <p:spPr/>
        <p:txBody>
          <a:bodyPr/>
          <a:lstStyle/>
          <a:p>
            <a:fld id="{84D73F27-F17D-420F-8914-53D339D743F0}" type="datetime1">
              <a:rPr lang="tr-TR" smtClean="0"/>
              <a:t>24.06.2025</a:t>
            </a:fld>
            <a:endParaRPr lang="tr-TR"/>
          </a:p>
        </p:txBody>
      </p:sp>
      <p:sp>
        <p:nvSpPr>
          <p:cNvPr id="8" name="Alt Bilgi Yer Tutucusu 7">
            <a:extLst>
              <a:ext uri="{FF2B5EF4-FFF2-40B4-BE49-F238E27FC236}">
                <a16:creationId xmlns:a16="http://schemas.microsoft.com/office/drawing/2014/main" id="{FF7AEAF1-B1BD-30B5-7789-3A3212F1732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64FCECF-590C-41C2-C29A-BDF574CA3705}"/>
              </a:ext>
            </a:extLst>
          </p:cNvPr>
          <p:cNvSpPr>
            <a:spLocks noGrp="1"/>
          </p:cNvSpPr>
          <p:nvPr>
            <p:ph type="sldNum" sz="quarter" idx="12"/>
          </p:nvPr>
        </p:nvSpPr>
        <p:spPr/>
        <p:txBody>
          <a:bodyPr/>
          <a:lstStyle/>
          <a:p>
            <a:fld id="{8D5FFAB5-A7FD-1449-A894-0CD1DD47C74C}" type="slidenum">
              <a:rPr lang="tr-TR" smtClean="0"/>
              <a:t>‹#›</a:t>
            </a:fld>
            <a:endParaRPr lang="tr-TR"/>
          </a:p>
        </p:txBody>
      </p:sp>
    </p:spTree>
    <p:extLst>
      <p:ext uri="{BB962C8B-B14F-4D97-AF65-F5344CB8AC3E}">
        <p14:creationId xmlns:p14="http://schemas.microsoft.com/office/powerpoint/2010/main" val="63801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FFC486-5775-C35F-06B9-5619890ADBE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7FA49EE-4BEB-78A5-1E9C-9D63B3BA1334}"/>
              </a:ext>
            </a:extLst>
          </p:cNvPr>
          <p:cNvSpPr>
            <a:spLocks noGrp="1"/>
          </p:cNvSpPr>
          <p:nvPr>
            <p:ph type="dt" sz="half" idx="10"/>
          </p:nvPr>
        </p:nvSpPr>
        <p:spPr/>
        <p:txBody>
          <a:bodyPr/>
          <a:lstStyle/>
          <a:p>
            <a:fld id="{8274A3E7-A114-4D9E-904D-2C8776825B6E}" type="datetime1">
              <a:rPr lang="tr-TR" smtClean="0"/>
              <a:t>24.06.2025</a:t>
            </a:fld>
            <a:endParaRPr lang="tr-TR"/>
          </a:p>
        </p:txBody>
      </p:sp>
      <p:sp>
        <p:nvSpPr>
          <p:cNvPr id="4" name="Alt Bilgi Yer Tutucusu 3">
            <a:extLst>
              <a:ext uri="{FF2B5EF4-FFF2-40B4-BE49-F238E27FC236}">
                <a16:creationId xmlns:a16="http://schemas.microsoft.com/office/drawing/2014/main" id="{8BE4DD4B-0EDA-E940-0B1A-7739D29FCE4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85D7490-6579-8761-E33C-A9DBEE10F363}"/>
              </a:ext>
            </a:extLst>
          </p:cNvPr>
          <p:cNvSpPr>
            <a:spLocks noGrp="1"/>
          </p:cNvSpPr>
          <p:nvPr>
            <p:ph type="sldNum" sz="quarter" idx="12"/>
          </p:nvPr>
        </p:nvSpPr>
        <p:spPr/>
        <p:txBody>
          <a:bodyPr/>
          <a:lstStyle/>
          <a:p>
            <a:fld id="{8D5FFAB5-A7FD-1449-A894-0CD1DD47C74C}" type="slidenum">
              <a:rPr lang="tr-TR" smtClean="0"/>
              <a:t>‹#›</a:t>
            </a:fld>
            <a:endParaRPr lang="tr-TR"/>
          </a:p>
        </p:txBody>
      </p:sp>
    </p:spTree>
    <p:extLst>
      <p:ext uri="{BB962C8B-B14F-4D97-AF65-F5344CB8AC3E}">
        <p14:creationId xmlns:p14="http://schemas.microsoft.com/office/powerpoint/2010/main" val="2561395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9C86B3F-7863-8ED9-846C-D9DDEBA93E4C}"/>
              </a:ext>
            </a:extLst>
          </p:cNvPr>
          <p:cNvSpPr>
            <a:spLocks noGrp="1"/>
          </p:cNvSpPr>
          <p:nvPr>
            <p:ph type="dt" sz="half" idx="10"/>
          </p:nvPr>
        </p:nvSpPr>
        <p:spPr/>
        <p:txBody>
          <a:bodyPr/>
          <a:lstStyle/>
          <a:p>
            <a:fld id="{EB3F0E3B-C345-4638-BF19-3A57AA98E51D}" type="datetime1">
              <a:rPr lang="tr-TR" smtClean="0"/>
              <a:t>24.06.2025</a:t>
            </a:fld>
            <a:endParaRPr lang="tr-TR"/>
          </a:p>
        </p:txBody>
      </p:sp>
      <p:sp>
        <p:nvSpPr>
          <p:cNvPr id="3" name="Alt Bilgi Yer Tutucusu 2">
            <a:extLst>
              <a:ext uri="{FF2B5EF4-FFF2-40B4-BE49-F238E27FC236}">
                <a16:creationId xmlns:a16="http://schemas.microsoft.com/office/drawing/2014/main" id="{5DE4866B-0FAD-EA83-B2E6-909EFDE9BF5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B9740FA-754B-8DAD-7B5D-2772E8C7F5F3}"/>
              </a:ext>
            </a:extLst>
          </p:cNvPr>
          <p:cNvSpPr>
            <a:spLocks noGrp="1"/>
          </p:cNvSpPr>
          <p:nvPr>
            <p:ph type="sldNum" sz="quarter" idx="12"/>
          </p:nvPr>
        </p:nvSpPr>
        <p:spPr/>
        <p:txBody>
          <a:bodyPr/>
          <a:lstStyle/>
          <a:p>
            <a:fld id="{8D5FFAB5-A7FD-1449-A894-0CD1DD47C74C}" type="slidenum">
              <a:rPr lang="tr-TR" smtClean="0"/>
              <a:t>‹#›</a:t>
            </a:fld>
            <a:endParaRPr lang="tr-TR"/>
          </a:p>
        </p:txBody>
      </p:sp>
    </p:spTree>
    <p:extLst>
      <p:ext uri="{BB962C8B-B14F-4D97-AF65-F5344CB8AC3E}">
        <p14:creationId xmlns:p14="http://schemas.microsoft.com/office/powerpoint/2010/main" val="2393204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BEB854-3FBC-F3DA-8C12-C8D73B9DEB7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C5640DB-ABB4-90C0-8BB3-4ECB7366DB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48DEE7B-B63E-27CB-3885-553F1AEDF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5CE0C6A-3EBE-0285-6998-5CF57AA0CFFC}"/>
              </a:ext>
            </a:extLst>
          </p:cNvPr>
          <p:cNvSpPr>
            <a:spLocks noGrp="1"/>
          </p:cNvSpPr>
          <p:nvPr>
            <p:ph type="dt" sz="half" idx="10"/>
          </p:nvPr>
        </p:nvSpPr>
        <p:spPr/>
        <p:txBody>
          <a:bodyPr/>
          <a:lstStyle/>
          <a:p>
            <a:fld id="{96799921-D7A3-4A02-8903-889F0C0A6CFD}" type="datetime1">
              <a:rPr lang="tr-TR" smtClean="0"/>
              <a:t>24.06.2025</a:t>
            </a:fld>
            <a:endParaRPr lang="tr-TR"/>
          </a:p>
        </p:txBody>
      </p:sp>
      <p:sp>
        <p:nvSpPr>
          <p:cNvPr id="6" name="Alt Bilgi Yer Tutucusu 5">
            <a:extLst>
              <a:ext uri="{FF2B5EF4-FFF2-40B4-BE49-F238E27FC236}">
                <a16:creationId xmlns:a16="http://schemas.microsoft.com/office/drawing/2014/main" id="{E1EE398D-2DDC-DB16-A1CE-748CE853A49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A5D3AAA-4953-E235-6D0C-ADD8E7520AAF}"/>
              </a:ext>
            </a:extLst>
          </p:cNvPr>
          <p:cNvSpPr>
            <a:spLocks noGrp="1"/>
          </p:cNvSpPr>
          <p:nvPr>
            <p:ph type="sldNum" sz="quarter" idx="12"/>
          </p:nvPr>
        </p:nvSpPr>
        <p:spPr/>
        <p:txBody>
          <a:bodyPr/>
          <a:lstStyle/>
          <a:p>
            <a:fld id="{8D5FFAB5-A7FD-1449-A894-0CD1DD47C74C}" type="slidenum">
              <a:rPr lang="tr-TR" smtClean="0"/>
              <a:t>‹#›</a:t>
            </a:fld>
            <a:endParaRPr lang="tr-TR"/>
          </a:p>
        </p:txBody>
      </p:sp>
    </p:spTree>
    <p:extLst>
      <p:ext uri="{BB962C8B-B14F-4D97-AF65-F5344CB8AC3E}">
        <p14:creationId xmlns:p14="http://schemas.microsoft.com/office/powerpoint/2010/main" val="292021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7877B6D-802A-4C68-B91F-289902CA2AC3}" type="datetimeFigureOut">
              <a:rPr lang="tr-TR" smtClean="0"/>
              <a:t>24.06.2025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F5D707-3830-46D5-B2D4-3963A3930ADE}" type="slidenum">
              <a:rPr lang="tr-TR" smtClean="0"/>
              <a:t>‹#›</a:t>
            </a:fld>
            <a:endParaRPr lang="tr-TR"/>
          </a:p>
        </p:txBody>
      </p:sp>
    </p:spTree>
    <p:extLst>
      <p:ext uri="{BB962C8B-B14F-4D97-AF65-F5344CB8AC3E}">
        <p14:creationId xmlns:p14="http://schemas.microsoft.com/office/powerpoint/2010/main" val="1803697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38041B-732D-DF4D-DAC7-57F48A2B67C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13D8692-8D18-E1B3-377B-A33BFB3EB0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51DBDE47-006B-6DA1-8198-962055406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C8F2BF7-36FF-F09A-9840-55ED49BB050B}"/>
              </a:ext>
            </a:extLst>
          </p:cNvPr>
          <p:cNvSpPr>
            <a:spLocks noGrp="1"/>
          </p:cNvSpPr>
          <p:nvPr>
            <p:ph type="dt" sz="half" idx="10"/>
          </p:nvPr>
        </p:nvSpPr>
        <p:spPr/>
        <p:txBody>
          <a:bodyPr/>
          <a:lstStyle/>
          <a:p>
            <a:fld id="{23DF6A0A-C8B4-4846-B6F9-D07EAF541FBC}" type="datetime1">
              <a:rPr lang="tr-TR" smtClean="0"/>
              <a:t>24.06.2025</a:t>
            </a:fld>
            <a:endParaRPr lang="tr-TR"/>
          </a:p>
        </p:txBody>
      </p:sp>
      <p:sp>
        <p:nvSpPr>
          <p:cNvPr id="6" name="Alt Bilgi Yer Tutucusu 5">
            <a:extLst>
              <a:ext uri="{FF2B5EF4-FFF2-40B4-BE49-F238E27FC236}">
                <a16:creationId xmlns:a16="http://schemas.microsoft.com/office/drawing/2014/main" id="{2CFC3A12-EC2D-7CAA-507B-DEA3990C5EB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739BCC6-E036-3E12-8B2E-66B4C60A2649}"/>
              </a:ext>
            </a:extLst>
          </p:cNvPr>
          <p:cNvSpPr>
            <a:spLocks noGrp="1"/>
          </p:cNvSpPr>
          <p:nvPr>
            <p:ph type="sldNum" sz="quarter" idx="12"/>
          </p:nvPr>
        </p:nvSpPr>
        <p:spPr/>
        <p:txBody>
          <a:bodyPr/>
          <a:lstStyle/>
          <a:p>
            <a:fld id="{8D5FFAB5-A7FD-1449-A894-0CD1DD47C74C}" type="slidenum">
              <a:rPr lang="tr-TR" smtClean="0"/>
              <a:t>‹#›</a:t>
            </a:fld>
            <a:endParaRPr lang="tr-TR"/>
          </a:p>
        </p:txBody>
      </p:sp>
    </p:spTree>
    <p:extLst>
      <p:ext uri="{BB962C8B-B14F-4D97-AF65-F5344CB8AC3E}">
        <p14:creationId xmlns:p14="http://schemas.microsoft.com/office/powerpoint/2010/main" val="3999263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95F744-097D-DC57-60C2-85287232D7E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09FBDD0-820E-5087-8CCE-EC5BD6AEACF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B30B91-2AFF-7097-024B-2E82CA3B6013}"/>
              </a:ext>
            </a:extLst>
          </p:cNvPr>
          <p:cNvSpPr>
            <a:spLocks noGrp="1"/>
          </p:cNvSpPr>
          <p:nvPr>
            <p:ph type="dt" sz="half" idx="10"/>
          </p:nvPr>
        </p:nvSpPr>
        <p:spPr/>
        <p:txBody>
          <a:bodyPr/>
          <a:lstStyle/>
          <a:p>
            <a:fld id="{930ED58C-389A-413F-A489-3B703712BF84}" type="datetime1">
              <a:rPr lang="tr-TR" smtClean="0"/>
              <a:t>24.06.2025</a:t>
            </a:fld>
            <a:endParaRPr lang="tr-TR"/>
          </a:p>
        </p:txBody>
      </p:sp>
      <p:sp>
        <p:nvSpPr>
          <p:cNvPr id="5" name="Alt Bilgi Yer Tutucusu 4">
            <a:extLst>
              <a:ext uri="{FF2B5EF4-FFF2-40B4-BE49-F238E27FC236}">
                <a16:creationId xmlns:a16="http://schemas.microsoft.com/office/drawing/2014/main" id="{4F268E7B-105B-50EB-00D0-2296971514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0E03438-B8DC-EA1D-F5E2-15E4854BA87D}"/>
              </a:ext>
            </a:extLst>
          </p:cNvPr>
          <p:cNvSpPr>
            <a:spLocks noGrp="1"/>
          </p:cNvSpPr>
          <p:nvPr>
            <p:ph type="sldNum" sz="quarter" idx="12"/>
          </p:nvPr>
        </p:nvSpPr>
        <p:spPr/>
        <p:txBody>
          <a:bodyPr/>
          <a:lstStyle/>
          <a:p>
            <a:fld id="{8D5FFAB5-A7FD-1449-A894-0CD1DD47C74C}" type="slidenum">
              <a:rPr lang="tr-TR" smtClean="0"/>
              <a:t>‹#›</a:t>
            </a:fld>
            <a:endParaRPr lang="tr-TR"/>
          </a:p>
        </p:txBody>
      </p:sp>
    </p:spTree>
    <p:extLst>
      <p:ext uri="{BB962C8B-B14F-4D97-AF65-F5344CB8AC3E}">
        <p14:creationId xmlns:p14="http://schemas.microsoft.com/office/powerpoint/2010/main" val="65579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3986421-ADFD-CE42-E16C-F7533D04670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C03A644-8E65-7CFD-0462-13961D92047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B695A75-7DD3-528E-40BA-2BEC415B4946}"/>
              </a:ext>
            </a:extLst>
          </p:cNvPr>
          <p:cNvSpPr>
            <a:spLocks noGrp="1"/>
          </p:cNvSpPr>
          <p:nvPr>
            <p:ph type="dt" sz="half" idx="10"/>
          </p:nvPr>
        </p:nvSpPr>
        <p:spPr/>
        <p:txBody>
          <a:bodyPr/>
          <a:lstStyle/>
          <a:p>
            <a:fld id="{DCD1C823-C3E0-4ED5-B88A-93BEE873B82F}" type="datetime1">
              <a:rPr lang="tr-TR" smtClean="0"/>
              <a:t>24.06.2025</a:t>
            </a:fld>
            <a:endParaRPr lang="tr-TR"/>
          </a:p>
        </p:txBody>
      </p:sp>
      <p:sp>
        <p:nvSpPr>
          <p:cNvPr id="5" name="Alt Bilgi Yer Tutucusu 4">
            <a:extLst>
              <a:ext uri="{FF2B5EF4-FFF2-40B4-BE49-F238E27FC236}">
                <a16:creationId xmlns:a16="http://schemas.microsoft.com/office/drawing/2014/main" id="{740CC028-EFE8-57E8-FC5C-7949739FCB6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21279C-403E-3636-4DCF-470B1C860430}"/>
              </a:ext>
            </a:extLst>
          </p:cNvPr>
          <p:cNvSpPr>
            <a:spLocks noGrp="1"/>
          </p:cNvSpPr>
          <p:nvPr>
            <p:ph type="sldNum" sz="quarter" idx="12"/>
          </p:nvPr>
        </p:nvSpPr>
        <p:spPr/>
        <p:txBody>
          <a:bodyPr/>
          <a:lstStyle/>
          <a:p>
            <a:fld id="{8D5FFAB5-A7FD-1449-A894-0CD1DD47C74C}" type="slidenum">
              <a:rPr lang="tr-TR" smtClean="0"/>
              <a:t>‹#›</a:t>
            </a:fld>
            <a:endParaRPr lang="tr-TR"/>
          </a:p>
        </p:txBody>
      </p:sp>
    </p:spTree>
    <p:extLst>
      <p:ext uri="{BB962C8B-B14F-4D97-AF65-F5344CB8AC3E}">
        <p14:creationId xmlns:p14="http://schemas.microsoft.com/office/powerpoint/2010/main" val="31902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7877B6D-802A-4C68-B91F-289902CA2AC3}" type="datetimeFigureOut">
              <a:rPr lang="tr-TR" smtClean="0"/>
              <a:t>24.06.2025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BF5D707-3830-46D5-B2D4-3963A3930ADE}" type="slidenum">
              <a:rPr lang="tr-TR" smtClean="0"/>
              <a:t>‹#›</a:t>
            </a:fld>
            <a:endParaRPr lang="tr-TR"/>
          </a:p>
        </p:txBody>
      </p:sp>
    </p:spTree>
    <p:extLst>
      <p:ext uri="{BB962C8B-B14F-4D97-AF65-F5344CB8AC3E}">
        <p14:creationId xmlns:p14="http://schemas.microsoft.com/office/powerpoint/2010/main" val="220457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7877B6D-802A-4C68-B91F-289902CA2AC3}" type="datetimeFigureOut">
              <a:rPr lang="tr-TR" smtClean="0"/>
              <a:t>24.06.2025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F5D707-3830-46D5-B2D4-3963A3930ADE}" type="slidenum">
              <a:rPr lang="tr-TR" smtClean="0"/>
              <a:t>‹#›</a:t>
            </a:fld>
            <a:endParaRPr lang="tr-TR"/>
          </a:p>
        </p:txBody>
      </p:sp>
    </p:spTree>
    <p:extLst>
      <p:ext uri="{BB962C8B-B14F-4D97-AF65-F5344CB8AC3E}">
        <p14:creationId xmlns:p14="http://schemas.microsoft.com/office/powerpoint/2010/main" val="311895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7877B6D-802A-4C68-B91F-289902CA2AC3}" type="datetimeFigureOut">
              <a:rPr lang="tr-TR" smtClean="0"/>
              <a:t>24.06.2025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BF5D707-3830-46D5-B2D4-3963A3930ADE}" type="slidenum">
              <a:rPr lang="tr-TR" smtClean="0"/>
              <a:t>‹#›</a:t>
            </a:fld>
            <a:endParaRPr lang="tr-TR"/>
          </a:p>
        </p:txBody>
      </p:sp>
    </p:spTree>
    <p:extLst>
      <p:ext uri="{BB962C8B-B14F-4D97-AF65-F5344CB8AC3E}">
        <p14:creationId xmlns:p14="http://schemas.microsoft.com/office/powerpoint/2010/main" val="222475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7877B6D-802A-4C68-B91F-289902CA2AC3}" type="datetimeFigureOut">
              <a:rPr lang="tr-TR" smtClean="0"/>
              <a:t>24.06.2025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BF5D707-3830-46D5-B2D4-3963A3930ADE}" type="slidenum">
              <a:rPr lang="tr-TR" smtClean="0"/>
              <a:t>‹#›</a:t>
            </a:fld>
            <a:endParaRPr lang="tr-TR"/>
          </a:p>
        </p:txBody>
      </p:sp>
    </p:spTree>
    <p:extLst>
      <p:ext uri="{BB962C8B-B14F-4D97-AF65-F5344CB8AC3E}">
        <p14:creationId xmlns:p14="http://schemas.microsoft.com/office/powerpoint/2010/main" val="256725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7877B6D-802A-4C68-B91F-289902CA2AC3}" type="datetimeFigureOut">
              <a:rPr lang="tr-TR" smtClean="0"/>
              <a:t>24.06.2025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BF5D707-3830-46D5-B2D4-3963A3930ADE}" type="slidenum">
              <a:rPr lang="tr-TR" smtClean="0"/>
              <a:t>‹#›</a:t>
            </a:fld>
            <a:endParaRPr lang="tr-TR"/>
          </a:p>
        </p:txBody>
      </p:sp>
    </p:spTree>
    <p:extLst>
      <p:ext uri="{BB962C8B-B14F-4D97-AF65-F5344CB8AC3E}">
        <p14:creationId xmlns:p14="http://schemas.microsoft.com/office/powerpoint/2010/main" val="298974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7877B6D-802A-4C68-B91F-289902CA2AC3}" type="datetimeFigureOut">
              <a:rPr lang="tr-TR" smtClean="0"/>
              <a:t>24.06.2025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F5D707-3830-46D5-B2D4-3963A3930ADE}" type="slidenum">
              <a:rPr lang="tr-TR" smtClean="0"/>
              <a:t>‹#›</a:t>
            </a:fld>
            <a:endParaRPr lang="tr-TR"/>
          </a:p>
        </p:txBody>
      </p:sp>
    </p:spTree>
    <p:extLst>
      <p:ext uri="{BB962C8B-B14F-4D97-AF65-F5344CB8AC3E}">
        <p14:creationId xmlns:p14="http://schemas.microsoft.com/office/powerpoint/2010/main" val="96820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7877B6D-802A-4C68-B91F-289902CA2AC3}" type="datetimeFigureOut">
              <a:rPr lang="tr-TR" smtClean="0"/>
              <a:t>24.06.2025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BF5D707-3830-46D5-B2D4-3963A3930ADE}" type="slidenum">
              <a:rPr lang="tr-TR" smtClean="0"/>
              <a:t>‹#›</a:t>
            </a:fld>
            <a:endParaRPr lang="tr-TR"/>
          </a:p>
        </p:txBody>
      </p:sp>
    </p:spTree>
    <p:extLst>
      <p:ext uri="{BB962C8B-B14F-4D97-AF65-F5344CB8AC3E}">
        <p14:creationId xmlns:p14="http://schemas.microsoft.com/office/powerpoint/2010/main" val="396346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77B6D-802A-4C68-B91F-289902CA2AC3}" type="datetimeFigureOut">
              <a:rPr lang="tr-TR" smtClean="0"/>
              <a:t>24.06.2025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5D707-3830-46D5-B2D4-3963A3930ADE}" type="slidenum">
              <a:rPr lang="tr-TR" smtClean="0"/>
              <a:t>‹#›</a:t>
            </a:fld>
            <a:endParaRPr lang="tr-TR"/>
          </a:p>
        </p:txBody>
      </p:sp>
    </p:spTree>
    <p:extLst>
      <p:ext uri="{BB962C8B-B14F-4D97-AF65-F5344CB8AC3E}">
        <p14:creationId xmlns:p14="http://schemas.microsoft.com/office/powerpoint/2010/main" val="2646857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44A6C48-CEFC-ACCE-9121-CEA65B71F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07F1E5B-08BF-F53A-1B1A-F9AD417BC2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0F4CD18-5927-7061-9976-3B2995EDDD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0914B-1C46-4E00-8DEE-E0CE8F37E591}" type="datetime1">
              <a:rPr lang="tr-TR" smtClean="0"/>
              <a:t>24.06.2025</a:t>
            </a:fld>
            <a:endParaRPr lang="tr-TR"/>
          </a:p>
        </p:txBody>
      </p:sp>
      <p:sp>
        <p:nvSpPr>
          <p:cNvPr id="5" name="Alt Bilgi Yer Tutucusu 4">
            <a:extLst>
              <a:ext uri="{FF2B5EF4-FFF2-40B4-BE49-F238E27FC236}">
                <a16:creationId xmlns:a16="http://schemas.microsoft.com/office/drawing/2014/main" id="{0B347856-9242-0282-959E-F85FFC05BB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D89759F4-3B94-F7C5-9845-16512053B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FFAB5-A7FD-1449-A894-0CD1DD47C74C}" type="slidenum">
              <a:rPr lang="tr-TR" smtClean="0"/>
              <a:pPr/>
              <a:t>‹#›</a:t>
            </a:fld>
            <a:r>
              <a:rPr lang="tr-TR" dirty="0"/>
              <a:t>/62</a:t>
            </a:r>
          </a:p>
        </p:txBody>
      </p:sp>
    </p:spTree>
    <p:extLst>
      <p:ext uri="{BB962C8B-B14F-4D97-AF65-F5344CB8AC3E}">
        <p14:creationId xmlns:p14="http://schemas.microsoft.com/office/powerpoint/2010/main" val="2027896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1.svg"/><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4.png"/><Relationship Id="rId1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2B3CE8-8714-4708-1D46-6425FD2BDC02}"/>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id="{96B2CF7A-4376-7DD3-C47A-43C809E30D86}"/>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A232E5E5-DA90-0803-016B-C854249730DE}"/>
              </a:ext>
            </a:extLst>
          </p:cNvPr>
          <p:cNvPicPr>
            <a:picLocks noChangeAspect="1"/>
          </p:cNvPicPr>
          <p:nvPr/>
        </p:nvPicPr>
        <p:blipFill>
          <a:blip r:embed="rId2"/>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4A38D2FA-6EF5-41AC-87C3-DB7DAB32DCB2}"/>
              </a:ext>
            </a:extLst>
          </p:cNvPr>
          <p:cNvSpPr txBox="1"/>
          <p:nvPr/>
        </p:nvSpPr>
        <p:spPr>
          <a:xfrm>
            <a:off x="398584" y="3900263"/>
            <a:ext cx="11394831" cy="461665"/>
          </a:xfrm>
          <a:prstGeom prst="rect">
            <a:avLst/>
          </a:prstGeom>
          <a:noFill/>
        </p:spPr>
        <p:txBody>
          <a:bodyPr wrap="square">
            <a:spAutoFit/>
          </a:bodyPr>
          <a:lstStyle/>
          <a:p>
            <a:pPr algn="ctr"/>
            <a:r>
              <a:rPr lang="tr-TR" sz="2400" b="1" dirty="0">
                <a:latin typeface="Times New Roman" panose="02020603050405020304" pitchFamily="18" charset="0"/>
                <a:cs typeface="Times New Roman" panose="02020603050405020304" pitchFamily="18" charset="0"/>
              </a:rPr>
              <a:t>İ</a:t>
            </a:r>
            <a:r>
              <a:rPr lang="tr-TR" sz="2400" b="1" dirty="0" smtClean="0">
                <a:latin typeface="Times New Roman" panose="02020603050405020304" pitchFamily="18" charset="0"/>
                <a:cs typeface="Times New Roman" panose="02020603050405020304" pitchFamily="18" charset="0"/>
              </a:rPr>
              <a:t>Ç </a:t>
            </a:r>
            <a:r>
              <a:rPr lang="tr-TR" sz="2400" b="1" dirty="0">
                <a:latin typeface="Times New Roman" panose="02020603050405020304" pitchFamily="18" charset="0"/>
                <a:cs typeface="Times New Roman" panose="02020603050405020304" pitchFamily="18" charset="0"/>
              </a:rPr>
              <a:t>KONTROL </a:t>
            </a:r>
            <a:r>
              <a:rPr lang="tr-TR" sz="2400" b="1" dirty="0" smtClean="0">
                <a:latin typeface="Times New Roman" panose="02020603050405020304" pitchFamily="18" charset="0"/>
                <a:cs typeface="Times New Roman" panose="02020603050405020304" pitchFamily="18" charset="0"/>
              </a:rPr>
              <a:t>SİSTEMİ</a:t>
            </a:r>
            <a:endParaRPr lang="tr-TR" sz="2400" b="1" dirty="0">
              <a:latin typeface="Times New Roman" panose="02020603050405020304" pitchFamily="18" charset="0"/>
              <a:cs typeface="Times New Roman" panose="02020603050405020304" pitchFamily="18" charset="0"/>
            </a:endParaRPr>
          </a:p>
        </p:txBody>
      </p:sp>
      <p:sp>
        <p:nvSpPr>
          <p:cNvPr id="8" name="Unvan 1">
            <a:extLst>
              <a:ext uri="{FF2B5EF4-FFF2-40B4-BE49-F238E27FC236}">
                <a16:creationId xmlns:a16="http://schemas.microsoft.com/office/drawing/2014/main" id="{CD090711-0564-41FD-88A1-F859DE210739}"/>
              </a:ext>
            </a:extLst>
          </p:cNvPr>
          <p:cNvSpPr txBox="1">
            <a:spLocks/>
          </p:cNvSpPr>
          <p:nvPr/>
        </p:nvSpPr>
        <p:spPr>
          <a:xfrm>
            <a:off x="1523999" y="4357669"/>
            <a:ext cx="9144000" cy="499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2400" b="1" dirty="0" smtClean="0">
                <a:latin typeface="Times New Roman" panose="02020603050405020304" pitchFamily="18" charset="0"/>
                <a:cs typeface="Times New Roman" panose="02020603050405020304" pitchFamily="18" charset="0"/>
              </a:rPr>
              <a:t>BALIKESİR İL TARIM VE ORMAN MÜDÜRLÜĞÜ</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4217" y="374903"/>
            <a:ext cx="1489519" cy="905257"/>
          </a:xfrm>
          <a:prstGeom prst="rect">
            <a:avLst/>
          </a:prstGeom>
        </p:spPr>
      </p:pic>
    </p:spTree>
    <p:extLst>
      <p:ext uri="{BB962C8B-B14F-4D97-AF65-F5344CB8AC3E}">
        <p14:creationId xmlns:p14="http://schemas.microsoft.com/office/powerpoint/2010/main" val="1473695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9" name="İçerik Yer Tutucusu 2">
            <a:extLst>
              <a:ext uri="{FF2B5EF4-FFF2-40B4-BE49-F238E27FC236}">
                <a16:creationId xmlns:a16="http://schemas.microsoft.com/office/drawing/2014/main" id="{00898CE7-9C17-4BCA-8336-FC68804FA2AD}"/>
              </a:ext>
            </a:extLst>
          </p:cNvPr>
          <p:cNvSpPr txBox="1">
            <a:spLocks/>
          </p:cNvSpPr>
          <p:nvPr/>
        </p:nvSpPr>
        <p:spPr>
          <a:xfrm>
            <a:off x="678246" y="1574820"/>
            <a:ext cx="10515600" cy="30759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300"/>
              </a:spcAft>
              <a:buClrTx/>
              <a:buSzTx/>
              <a:buFont typeface="Arial" panose="020B0604020202020204" pitchFamily="34" charset="0"/>
              <a:buNone/>
              <a:tabLst/>
              <a:defRPr/>
            </a:pPr>
            <a:endPar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a:p>
            <a:pPr lvl="0">
              <a:lnSpc>
                <a:spcPct val="150000"/>
              </a:lnSpc>
              <a:spcBef>
                <a:spcPts val="0"/>
              </a:spcBef>
              <a:spcAft>
                <a:spcPts val="300"/>
              </a:spcAft>
              <a:buFont typeface="Wingdings" panose="05000000000000000000" pitchFamily="2" charset="2"/>
              <a:buChar char="Ø"/>
              <a:defRPr/>
            </a:pPr>
            <a:r>
              <a:rPr lang="tr-TR" sz="2400" dirty="0">
                <a:latin typeface="Times New Roman" panose="02020603050405020304" pitchFamily="18" charset="0"/>
                <a:cs typeface="Times New Roman" panose="02020603050405020304" pitchFamily="18" charset="0"/>
              </a:rPr>
              <a:t>Üst </a:t>
            </a:r>
            <a:r>
              <a:rPr lang="tr-TR" sz="2400" dirty="0" smtClean="0">
                <a:latin typeface="Times New Roman" panose="02020603050405020304" pitchFamily="18" charset="0"/>
                <a:cs typeface="Times New Roman" panose="02020603050405020304" pitchFamily="18" charset="0"/>
              </a:rPr>
              <a:t>yönetici</a:t>
            </a:r>
          </a:p>
          <a:p>
            <a:pPr lvl="0">
              <a:lnSpc>
                <a:spcPct val="150000"/>
              </a:lnSpc>
              <a:spcBef>
                <a:spcPts val="0"/>
              </a:spcBef>
              <a:spcAft>
                <a:spcPts val="300"/>
              </a:spcAft>
              <a:buFont typeface="Wingdings" panose="05000000000000000000" pitchFamily="2" charset="2"/>
              <a:buChar char="Ø"/>
              <a:defRPr/>
            </a:pPr>
            <a:r>
              <a:rPr lang="tr-TR" sz="2400" dirty="0">
                <a:latin typeface="Times New Roman" panose="02020603050405020304" pitchFamily="18" charset="0"/>
                <a:cs typeface="Times New Roman" panose="02020603050405020304" pitchFamily="18" charset="0"/>
              </a:rPr>
              <a:t>Harcama </a:t>
            </a:r>
            <a:r>
              <a:rPr lang="tr-TR" sz="2400" dirty="0" smtClean="0">
                <a:latin typeface="Times New Roman" panose="02020603050405020304" pitchFamily="18" charset="0"/>
                <a:cs typeface="Times New Roman" panose="02020603050405020304" pitchFamily="18" charset="0"/>
              </a:rPr>
              <a:t>yetkilisi</a:t>
            </a:r>
          </a:p>
          <a:p>
            <a:pPr lvl="0">
              <a:lnSpc>
                <a:spcPct val="150000"/>
              </a:lnSpc>
              <a:spcBef>
                <a:spcPts val="0"/>
              </a:spcBef>
              <a:spcAft>
                <a:spcPts val="300"/>
              </a:spcAft>
              <a:buFont typeface="Wingdings" panose="05000000000000000000" pitchFamily="2" charset="2"/>
              <a:buChar char="Ø"/>
              <a:defRPr/>
            </a:pPr>
            <a:r>
              <a:rPr kumimoji="0" lang="tr-TR" sz="2400" b="0"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Muhasebe</a:t>
            </a:r>
            <a:r>
              <a:rPr kumimoji="0" lang="tr-TR" sz="2400" b="0" i="0" u="none" strike="noStrike" kern="1200" cap="none" spc="0" normalizeH="0" noProof="0" dirty="0" smtClean="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yetkilisi</a:t>
            </a:r>
          </a:p>
          <a:p>
            <a:pPr lvl="0">
              <a:lnSpc>
                <a:spcPct val="150000"/>
              </a:lnSpc>
              <a:spcBef>
                <a:spcPts val="0"/>
              </a:spcBef>
              <a:spcAft>
                <a:spcPts val="300"/>
              </a:spcAft>
              <a:buFont typeface="Wingdings" panose="05000000000000000000" pitchFamily="2" charset="2"/>
              <a:buChar char="Ø"/>
              <a:defRPr/>
            </a:pPr>
            <a:r>
              <a:rPr kumimoji="0" lang="tr-TR" sz="2400" b="0"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İç kontrol</a:t>
            </a:r>
            <a:r>
              <a:rPr kumimoji="0" lang="tr-TR" sz="2400" b="0" i="0" u="none" strike="noStrike" kern="1200" cap="none" spc="0" normalizeH="0" noProof="0" dirty="0" smtClean="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izleme ve yönlendirme kurulu</a:t>
            </a:r>
            <a:r>
              <a:rPr kumimoji="0" lang="tr-TR" sz="1800" b="0"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a:t>
            </a:r>
          </a:p>
          <a:p>
            <a:pPr lvl="0">
              <a:lnSpc>
                <a:spcPct val="150000"/>
              </a:lnSpc>
              <a:spcBef>
                <a:spcPts val="0"/>
              </a:spcBef>
              <a:spcAft>
                <a:spcPts val="300"/>
              </a:spcAft>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Diğer </a:t>
            </a:r>
            <a:r>
              <a:rPr lang="tr-TR" sz="2400" dirty="0">
                <a:latin typeface="Times New Roman" panose="02020603050405020304" pitchFamily="18" charset="0"/>
                <a:cs typeface="Times New Roman" panose="02020603050405020304" pitchFamily="18" charset="0"/>
              </a:rPr>
              <a:t>yöneticiler ve </a:t>
            </a:r>
            <a:r>
              <a:rPr lang="tr-TR" sz="2400" dirty="0" smtClean="0">
                <a:latin typeface="Times New Roman" panose="02020603050405020304" pitchFamily="18" charset="0"/>
                <a:cs typeface="Times New Roman" panose="02020603050405020304" pitchFamily="18" charset="0"/>
              </a:rPr>
              <a:t>tüm personel</a:t>
            </a:r>
          </a:p>
          <a:p>
            <a:pPr lvl="0">
              <a:lnSpc>
                <a:spcPct val="150000"/>
              </a:lnSpc>
              <a:spcBef>
                <a:spcPts val="0"/>
              </a:spcBef>
              <a:spcAft>
                <a:spcPts val="300"/>
              </a:spcAft>
              <a:buFont typeface="Wingdings" panose="05000000000000000000" pitchFamily="2" charset="2"/>
              <a:buChar char="Ø"/>
              <a:defRPr/>
            </a:pPr>
            <a:r>
              <a:rPr lang="tr-TR" sz="2400" baseline="0" dirty="0" smtClean="0">
                <a:solidFill>
                  <a:prstClr val="black">
                    <a:lumMod val="85000"/>
                    <a:lumOff val="15000"/>
                  </a:prstClr>
                </a:solidFill>
                <a:latin typeface="Times New Roman" panose="02020603050405020304" pitchFamily="18" charset="0"/>
                <a:cs typeface="Times New Roman" panose="02020603050405020304" pitchFamily="18" charset="0"/>
              </a:rPr>
              <a:t>İç</a:t>
            </a:r>
            <a:r>
              <a:rPr lang="tr-TR" sz="2400" dirty="0" smtClean="0">
                <a:solidFill>
                  <a:prstClr val="black">
                    <a:lumMod val="85000"/>
                    <a:lumOff val="15000"/>
                  </a:prstClr>
                </a:solidFill>
                <a:latin typeface="Times New Roman" panose="02020603050405020304" pitchFamily="18" charset="0"/>
                <a:cs typeface="Times New Roman" panose="02020603050405020304" pitchFamily="18" charset="0"/>
              </a:rPr>
              <a:t> denetçiler</a:t>
            </a:r>
          </a:p>
          <a:p>
            <a:pPr marL="0" marR="0" lvl="0" indent="0" algn="l" defTabSz="914400" rtl="0" eaLnBrk="1" fontAlgn="auto" latinLnBrk="0" hangingPunct="1">
              <a:lnSpc>
                <a:spcPct val="150000"/>
              </a:lnSpc>
              <a:spcBef>
                <a:spcPts val="0"/>
              </a:spcBef>
              <a:spcAft>
                <a:spcPts val="300"/>
              </a:spcAft>
              <a:buClrTx/>
              <a:buSzTx/>
              <a:buFont typeface="Arial" panose="020B0604020202020204" pitchFamily="34" charset="0"/>
              <a:buNone/>
              <a:tabLst/>
              <a:defRPr/>
            </a:pPr>
            <a:r>
              <a:rPr kumimoji="0" lang="tr-TR" sz="1800" b="0" i="0" u="none" strike="noStrike" kern="1200" cap="none" spc="0" normalizeH="0" baseline="0" noProof="0" dirty="0" smtClean="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rPr>
              <a:t> </a:t>
            </a:r>
            <a:endPar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7" name="Metin kutusu 6">
            <a:extLst>
              <a:ext uri="{FF2B5EF4-FFF2-40B4-BE49-F238E27FC236}">
                <a16:creationId xmlns:a16="http://schemas.microsoft.com/office/drawing/2014/main" id="{5A70BB4A-8666-4B48-8AEE-9542511DD03A}"/>
              </a:ext>
            </a:extLst>
          </p:cNvPr>
          <p:cNvSpPr txBox="1"/>
          <p:nvPr/>
        </p:nvSpPr>
        <p:spPr>
          <a:xfrm>
            <a:off x="118872" y="782548"/>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6. İç Kontrol</a:t>
            </a:r>
            <a:r>
              <a:rPr kumimoji="0" lang="tr-TR" sz="28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Sistemine İlişkin Sorumlular Kimler?</a:t>
            </a:r>
            <a:endPar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 name="Slayt Numarası Yer Tutucusu 4">
            <a:extLst>
              <a:ext uri="{FF2B5EF4-FFF2-40B4-BE49-F238E27FC236}">
                <a16:creationId xmlns:a16="http://schemas.microsoft.com/office/drawing/2014/main" id="{7C3F714C-32FA-4129-A3B8-B3CE1275F3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Resim 1"/>
          <p:cNvPicPr>
            <a:picLocks noChangeAspect="1"/>
          </p:cNvPicPr>
          <p:nvPr/>
        </p:nvPicPr>
        <p:blipFill>
          <a:blip r:embed="rId3"/>
          <a:stretch>
            <a:fillRect/>
          </a:stretch>
        </p:blipFill>
        <p:spPr>
          <a:xfrm>
            <a:off x="10149775" y="135775"/>
            <a:ext cx="1493649" cy="908383"/>
          </a:xfrm>
          <a:prstGeom prst="rect">
            <a:avLst/>
          </a:prstGeom>
        </p:spPr>
      </p:pic>
    </p:spTree>
    <p:extLst>
      <p:ext uri="{BB962C8B-B14F-4D97-AF65-F5344CB8AC3E}">
        <p14:creationId xmlns:p14="http://schemas.microsoft.com/office/powerpoint/2010/main" val="4122964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5" name="Slayt Numarası Yer Tutucusu 4">
            <a:extLst>
              <a:ext uri="{FF2B5EF4-FFF2-40B4-BE49-F238E27FC236}">
                <a16:creationId xmlns:a16="http://schemas.microsoft.com/office/drawing/2014/main" id="{7C3F714C-32FA-4129-A3B8-B3CE1275F3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Resim 1"/>
          <p:cNvPicPr>
            <a:picLocks noChangeAspect="1"/>
          </p:cNvPicPr>
          <p:nvPr/>
        </p:nvPicPr>
        <p:blipFill>
          <a:blip r:embed="rId3"/>
          <a:stretch>
            <a:fillRect/>
          </a:stretch>
        </p:blipFill>
        <p:spPr>
          <a:xfrm>
            <a:off x="10149775" y="135775"/>
            <a:ext cx="1493649" cy="908383"/>
          </a:xfrm>
          <a:prstGeom prst="rect">
            <a:avLst/>
          </a:prstGeom>
        </p:spPr>
      </p:pic>
      <p:sp>
        <p:nvSpPr>
          <p:cNvPr id="8" name="Metin kutusu 7">
            <a:extLst>
              <a:ext uri="{FF2B5EF4-FFF2-40B4-BE49-F238E27FC236}">
                <a16:creationId xmlns:a16="http://schemas.microsoft.com/office/drawing/2014/main" id="{251EFD2C-6839-4843-BD70-9FC1ED7FC809}"/>
              </a:ext>
            </a:extLst>
          </p:cNvPr>
          <p:cNvSpPr txBox="1"/>
          <p:nvPr/>
        </p:nvSpPr>
        <p:spPr>
          <a:xfrm>
            <a:off x="0" y="793983"/>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7. Kamu </a:t>
            </a:r>
            <a:r>
              <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İç Kontrol Bileşenleri ve  Standartları</a:t>
            </a:r>
          </a:p>
        </p:txBody>
      </p:sp>
      <p:graphicFrame>
        <p:nvGraphicFramePr>
          <p:cNvPr id="10" name="Diyagram 9">
            <a:extLst>
              <a:ext uri="{FF2B5EF4-FFF2-40B4-BE49-F238E27FC236}">
                <a16:creationId xmlns:a16="http://schemas.microsoft.com/office/drawing/2014/main" id="{D7A8CA96-12CF-4780-AED5-D79CEBAE2561}"/>
              </a:ext>
            </a:extLst>
          </p:cNvPr>
          <p:cNvGraphicFramePr/>
          <p:nvPr>
            <p:extLst>
              <p:ext uri="{D42A27DB-BD31-4B8C-83A1-F6EECF244321}">
                <p14:modId xmlns:p14="http://schemas.microsoft.com/office/powerpoint/2010/main" val="3385082664"/>
              </p:ext>
            </p:extLst>
          </p:nvPr>
        </p:nvGraphicFramePr>
        <p:xfrm>
          <a:off x="326591" y="1564816"/>
          <a:ext cx="11299173" cy="4809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28857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12" name="Unvan 1">
            <a:extLst>
              <a:ext uri="{FF2B5EF4-FFF2-40B4-BE49-F238E27FC236}">
                <a16:creationId xmlns:a16="http://schemas.microsoft.com/office/drawing/2014/main" id="{DDEE6249-D533-430E-A1BB-426607129D9D}"/>
              </a:ext>
            </a:extLst>
          </p:cNvPr>
          <p:cNvSpPr txBox="1">
            <a:spLocks/>
          </p:cNvSpPr>
          <p:nvPr/>
        </p:nvSpPr>
        <p:spPr>
          <a:xfrm>
            <a:off x="-8795" y="1420146"/>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1800" b="1" i="0" u="none" strike="noStrike" kern="1200" cap="none" spc="0" normalizeH="0" baseline="0" noProof="0" dirty="0">
                <a:ln>
                  <a:noFill/>
                </a:ln>
                <a:solidFill>
                  <a:srgbClr val="E7E6E6">
                    <a:lumMod val="25000"/>
                  </a:srgbClr>
                </a:solidFill>
                <a:effectLst/>
                <a:uLnTx/>
                <a:uFillTx/>
                <a:latin typeface="Times New Roman" panose="02020603050405020304" pitchFamily="18" charset="0"/>
                <a:ea typeface="+mj-ea"/>
                <a:cs typeface="Times New Roman" panose="02020603050405020304" pitchFamily="18" charset="0"/>
              </a:rPr>
              <a:t>	Kontrol Ortamı İçin Yapılan / Yapılacak Çalışmalar</a:t>
            </a:r>
            <a:endParaRPr kumimoji="0" lang="tr-TR" sz="18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endParaRPr>
          </a:p>
        </p:txBody>
      </p:sp>
      <p:cxnSp>
        <p:nvCxnSpPr>
          <p:cNvPr id="14" name="Düz Bağlayıcı 13">
            <a:extLst>
              <a:ext uri="{FF2B5EF4-FFF2-40B4-BE49-F238E27FC236}">
                <a16:creationId xmlns:a16="http://schemas.microsoft.com/office/drawing/2014/main" id="{BC705FEA-4F2A-40FB-B396-8DF9F633F475}"/>
              </a:ext>
            </a:extLst>
          </p:cNvPr>
          <p:cNvCxnSpPr>
            <a:cxnSpLocks/>
          </p:cNvCxnSpPr>
          <p:nvPr/>
        </p:nvCxnSpPr>
        <p:spPr>
          <a:xfrm>
            <a:off x="852054" y="1958253"/>
            <a:ext cx="5297734" cy="7993"/>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 name="Diyagram 1">
            <a:extLst>
              <a:ext uri="{FF2B5EF4-FFF2-40B4-BE49-F238E27FC236}">
                <a16:creationId xmlns:a16="http://schemas.microsoft.com/office/drawing/2014/main" id="{F9999978-7B3A-4248-92E0-7AA0B1AFF9B2}"/>
              </a:ext>
            </a:extLst>
          </p:cNvPr>
          <p:cNvGraphicFramePr/>
          <p:nvPr>
            <p:extLst>
              <p:ext uri="{D42A27DB-BD31-4B8C-83A1-F6EECF244321}">
                <p14:modId xmlns:p14="http://schemas.microsoft.com/office/powerpoint/2010/main" val="1408320032"/>
              </p:ext>
            </p:extLst>
          </p:nvPr>
        </p:nvGraphicFramePr>
        <p:xfrm>
          <a:off x="491066" y="2103909"/>
          <a:ext cx="10405534" cy="4190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etin kutusu 6">
            <a:extLst>
              <a:ext uri="{FF2B5EF4-FFF2-40B4-BE49-F238E27FC236}">
                <a16:creationId xmlns:a16="http://schemas.microsoft.com/office/drawing/2014/main" id="{40E3A444-E6BD-4E6A-937F-2154A8782536}"/>
              </a:ext>
            </a:extLst>
          </p:cNvPr>
          <p:cNvSpPr txBox="1"/>
          <p:nvPr/>
        </p:nvSpPr>
        <p:spPr>
          <a:xfrm>
            <a:off x="-6199" y="769537"/>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dirty="0" smtClean="0">
                <a:solidFill>
                  <a:prstClr val="white"/>
                </a:solidFill>
                <a:effectLst>
                  <a:outerShdw blurRad="38100" dist="38100" dir="2700000" algn="tl">
                    <a:srgbClr val="000000">
                      <a:alpha val="43137"/>
                    </a:srgbClr>
                  </a:outerShdw>
                </a:effectLst>
                <a:latin typeface="Garamond" panose="02020404030301010803" pitchFamily="18" charset="0"/>
              </a:rPr>
              <a:t>a</a:t>
            </a:r>
            <a:r>
              <a:rPr lang="tr-TR" sz="2800" b="1" dirty="0">
                <a:solidFill>
                  <a:prstClr val="white"/>
                </a:solidFill>
                <a:effectLst>
                  <a:outerShdw blurRad="38100" dist="38100" dir="2700000" algn="tl">
                    <a:srgbClr val="000000">
                      <a:alpha val="43137"/>
                    </a:srgbClr>
                  </a:outerShdw>
                </a:effectLst>
                <a:latin typeface="Garamond" panose="02020404030301010803" pitchFamily="18" charset="0"/>
              </a:rPr>
              <a:t>)</a:t>
            </a: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Garamond" panose="02020404030301010803" pitchFamily="18" charset="0"/>
                <a:ea typeface="+mn-ea"/>
                <a:cs typeface="+mn-cs"/>
              </a:rPr>
              <a:t> Kontrol </a:t>
            </a:r>
            <a:r>
              <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aramond" panose="02020404030301010803" pitchFamily="18" charset="0"/>
                <a:ea typeface="+mn-ea"/>
                <a:cs typeface="+mn-cs"/>
              </a:rPr>
              <a:t>Ortamı Bileşeni</a:t>
            </a:r>
          </a:p>
        </p:txBody>
      </p:sp>
      <p:sp>
        <p:nvSpPr>
          <p:cNvPr id="6" name="Slayt Numarası Yer Tutucusu 5">
            <a:extLst>
              <a:ext uri="{FF2B5EF4-FFF2-40B4-BE49-F238E27FC236}">
                <a16:creationId xmlns:a16="http://schemas.microsoft.com/office/drawing/2014/main" id="{0BC76E44-E893-4129-BF26-2AF5D2F7E3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Resim 2"/>
          <p:cNvPicPr>
            <a:picLocks noChangeAspect="1"/>
          </p:cNvPicPr>
          <p:nvPr/>
        </p:nvPicPr>
        <p:blipFill>
          <a:blip r:embed="rId8"/>
          <a:stretch>
            <a:fillRect/>
          </a:stretch>
        </p:blipFill>
        <p:spPr>
          <a:xfrm>
            <a:off x="10149775" y="187956"/>
            <a:ext cx="1493649" cy="908383"/>
          </a:xfrm>
          <a:prstGeom prst="rect">
            <a:avLst/>
          </a:prstGeom>
        </p:spPr>
      </p:pic>
    </p:spTree>
    <p:extLst>
      <p:ext uri="{BB962C8B-B14F-4D97-AF65-F5344CB8AC3E}">
        <p14:creationId xmlns:p14="http://schemas.microsoft.com/office/powerpoint/2010/main" val="438714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3"/>
          <a:srcRect b="7308"/>
          <a:stretch/>
        </p:blipFill>
        <p:spPr>
          <a:xfrm>
            <a:off x="0" y="-22659"/>
            <a:ext cx="12192000" cy="5691939"/>
          </a:xfrm>
          <a:prstGeom prst="rect">
            <a:avLst/>
          </a:prstGeom>
        </p:spPr>
      </p:pic>
      <p:sp>
        <p:nvSpPr>
          <p:cNvPr id="5" name="Metin kutusu 4">
            <a:extLst>
              <a:ext uri="{FF2B5EF4-FFF2-40B4-BE49-F238E27FC236}">
                <a16:creationId xmlns:a16="http://schemas.microsoft.com/office/drawing/2014/main" id="{478F63CA-6CC0-4F9D-A8D3-C3D8B0FB3968}"/>
              </a:ext>
            </a:extLst>
          </p:cNvPr>
          <p:cNvSpPr txBox="1"/>
          <p:nvPr/>
        </p:nvSpPr>
        <p:spPr>
          <a:xfrm>
            <a:off x="-12193" y="598612"/>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1" noProof="0" dirty="0" smtClean="0">
                <a:solidFill>
                  <a:prstClr val="white"/>
                </a:solidFill>
                <a:effectLst>
                  <a:outerShdw blurRad="38100" dist="38100" dir="2700000" algn="tl">
                    <a:srgbClr val="000000">
                      <a:alpha val="43137"/>
                    </a:srgbClr>
                  </a:outerShdw>
                </a:effectLst>
                <a:latin typeface="Garamond" panose="02020404030301010803" pitchFamily="18" charset="0"/>
              </a:rPr>
              <a:t>Görev</a:t>
            </a: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Garamond" panose="02020404030301010803" pitchFamily="18" charset="0"/>
                <a:ea typeface="+mn-ea"/>
                <a:cs typeface="+mn-cs"/>
              </a:rPr>
              <a:t> </a:t>
            </a:r>
            <a:r>
              <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aramond" panose="02020404030301010803" pitchFamily="18" charset="0"/>
                <a:ea typeface="+mn-ea"/>
                <a:cs typeface="+mn-cs"/>
              </a:rPr>
              <a:t>Tanımları</a:t>
            </a:r>
          </a:p>
        </p:txBody>
      </p:sp>
      <p:sp>
        <p:nvSpPr>
          <p:cNvPr id="8" name="Slayt Numarası Yer Tutucusu 7">
            <a:extLst>
              <a:ext uri="{FF2B5EF4-FFF2-40B4-BE49-F238E27FC236}">
                <a16:creationId xmlns:a16="http://schemas.microsoft.com/office/drawing/2014/main" id="{D8BD5080-D24C-4BB9-ACE6-B97BBEBCB7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1150" y="1144051"/>
            <a:ext cx="8285226" cy="5713949"/>
          </a:xfrm>
          <a:prstGeom prst="rect">
            <a:avLst/>
          </a:prstGeom>
        </p:spPr>
      </p:pic>
      <p:pic>
        <p:nvPicPr>
          <p:cNvPr id="2" name="Resim 1"/>
          <p:cNvPicPr>
            <a:picLocks noChangeAspect="1"/>
          </p:cNvPicPr>
          <p:nvPr/>
        </p:nvPicPr>
        <p:blipFill>
          <a:blip r:embed="rId5"/>
          <a:stretch>
            <a:fillRect/>
          </a:stretch>
        </p:blipFill>
        <p:spPr>
          <a:xfrm>
            <a:off x="10149775" y="102793"/>
            <a:ext cx="1493649" cy="908383"/>
          </a:xfrm>
          <a:prstGeom prst="rect">
            <a:avLst/>
          </a:prstGeom>
        </p:spPr>
      </p:pic>
    </p:spTree>
    <p:extLst>
      <p:ext uri="{BB962C8B-B14F-4D97-AF65-F5344CB8AC3E}">
        <p14:creationId xmlns:p14="http://schemas.microsoft.com/office/powerpoint/2010/main" val="1676391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73152"/>
            <a:ext cx="12192000" cy="6356838"/>
          </a:xfrm>
          <a:prstGeom prst="rect">
            <a:avLst/>
          </a:prstGeom>
        </p:spPr>
      </p:pic>
      <p:sp>
        <p:nvSpPr>
          <p:cNvPr id="9" name="Metin kutusu 8">
            <a:extLst>
              <a:ext uri="{FF2B5EF4-FFF2-40B4-BE49-F238E27FC236}">
                <a16:creationId xmlns:a16="http://schemas.microsoft.com/office/drawing/2014/main" id="{B2644C68-467A-4F77-B8AD-C729D0A597D3}"/>
              </a:ext>
            </a:extLst>
          </p:cNvPr>
          <p:cNvSpPr txBox="1"/>
          <p:nvPr/>
        </p:nvSpPr>
        <p:spPr>
          <a:xfrm>
            <a:off x="0" y="653296"/>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Görev E</a:t>
            </a:r>
            <a:r>
              <a:rPr kumimoji="0" lang="tr-TR" sz="2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nvanter</a:t>
            </a:r>
            <a:r>
              <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Tablosu</a:t>
            </a:r>
          </a:p>
        </p:txBody>
      </p:sp>
      <p:pic>
        <p:nvPicPr>
          <p:cNvPr id="8" name="Resim 7">
            <a:extLst>
              <a:ext uri="{FF2B5EF4-FFF2-40B4-BE49-F238E27FC236}">
                <a16:creationId xmlns:a16="http://schemas.microsoft.com/office/drawing/2014/main" id="{BB913E7F-68AB-48F8-B6D2-F979CE6A5752}"/>
              </a:ext>
            </a:extLst>
          </p:cNvPr>
          <p:cNvPicPr>
            <a:picLocks noChangeAspect="1"/>
          </p:cNvPicPr>
          <p:nvPr/>
        </p:nvPicPr>
        <p:blipFill rotWithShape="1">
          <a:blip r:embed="rId3"/>
          <a:srcRect b="15274"/>
          <a:stretch/>
        </p:blipFill>
        <p:spPr>
          <a:xfrm rot="16200000">
            <a:off x="2942844" y="-851345"/>
            <a:ext cx="4882896" cy="9823704"/>
          </a:xfrm>
          <a:prstGeom prst="rect">
            <a:avLst/>
          </a:prstGeom>
        </p:spPr>
      </p:pic>
      <p:sp>
        <p:nvSpPr>
          <p:cNvPr id="13" name="Ok: Sol 12">
            <a:extLst>
              <a:ext uri="{FF2B5EF4-FFF2-40B4-BE49-F238E27FC236}">
                <a16:creationId xmlns:a16="http://schemas.microsoft.com/office/drawing/2014/main" id="{DF44D347-845D-40E8-B9EC-26DCAC61D0A8}"/>
              </a:ext>
            </a:extLst>
          </p:cNvPr>
          <p:cNvSpPr/>
          <p:nvPr/>
        </p:nvSpPr>
        <p:spPr>
          <a:xfrm>
            <a:off x="10140696" y="3355848"/>
            <a:ext cx="1826306" cy="110642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Calibri" panose="020F0502020204030204"/>
                <a:ea typeface="+mn-ea"/>
                <a:cs typeface="+mn-cs"/>
              </a:rPr>
              <a:t>Onay tarih ve sayı </a:t>
            </a:r>
          </a:p>
        </p:txBody>
      </p:sp>
      <p:sp>
        <p:nvSpPr>
          <p:cNvPr id="4" name="Slayt Numarası Yer Tutucusu 3">
            <a:extLst>
              <a:ext uri="{FF2B5EF4-FFF2-40B4-BE49-F238E27FC236}">
                <a16:creationId xmlns:a16="http://schemas.microsoft.com/office/drawing/2014/main" id="{7E94886B-B5F9-4A4E-8273-F2D47577A2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Resim 1"/>
          <p:cNvPicPr>
            <a:picLocks noChangeAspect="1"/>
          </p:cNvPicPr>
          <p:nvPr/>
        </p:nvPicPr>
        <p:blipFill>
          <a:blip r:embed="rId4"/>
          <a:stretch>
            <a:fillRect/>
          </a:stretch>
        </p:blipFill>
        <p:spPr>
          <a:xfrm>
            <a:off x="10140696" y="84345"/>
            <a:ext cx="1493649" cy="908383"/>
          </a:xfrm>
          <a:prstGeom prst="rect">
            <a:avLst/>
          </a:prstGeom>
        </p:spPr>
      </p:pic>
    </p:spTree>
    <p:extLst>
      <p:ext uri="{BB962C8B-B14F-4D97-AF65-F5344CB8AC3E}">
        <p14:creationId xmlns:p14="http://schemas.microsoft.com/office/powerpoint/2010/main" val="3855116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9" name="İçerik Yer Tutucusu 2">
            <a:extLst>
              <a:ext uri="{FF2B5EF4-FFF2-40B4-BE49-F238E27FC236}">
                <a16:creationId xmlns:a16="http://schemas.microsoft.com/office/drawing/2014/main" id="{00898CE7-9C17-4BCA-8336-FC68804FA2AD}"/>
              </a:ext>
            </a:extLst>
          </p:cNvPr>
          <p:cNvSpPr txBox="1">
            <a:spLocks/>
          </p:cNvSpPr>
          <p:nvPr/>
        </p:nvSpPr>
        <p:spPr>
          <a:xfrm>
            <a:off x="6929536" y="1815794"/>
            <a:ext cx="5060246" cy="9271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50000"/>
              </a:lnSpc>
              <a:spcBef>
                <a:spcPts val="0"/>
              </a:spcBef>
              <a:spcAft>
                <a:spcPts val="300"/>
              </a:spcAft>
              <a:buClrTx/>
              <a:buSzTx/>
              <a:buFont typeface="Wingdings" panose="05000000000000000000" pitchFamily="2" charset="2"/>
              <a:buChar char="Ø"/>
              <a:tabLst/>
              <a:defRPr/>
            </a:pPr>
            <a:r>
              <a:rPr kumimoji="0" lang="tr-TR" sz="16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tr-T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İdarenin ve birimlerinin teşkilat şeması olmalı ve buna bağlı olarak fonksiyonel görev dağılımı belirlenmelidir.</a:t>
            </a:r>
            <a:endParaRPr kumimoji="0" lang="tr-TR" sz="16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12" name="Unvan 1">
            <a:extLst>
              <a:ext uri="{FF2B5EF4-FFF2-40B4-BE49-F238E27FC236}">
                <a16:creationId xmlns:a16="http://schemas.microsoft.com/office/drawing/2014/main" id="{DDEE6249-D533-430E-A1BB-426607129D9D}"/>
              </a:ext>
            </a:extLst>
          </p:cNvPr>
          <p:cNvSpPr txBox="1">
            <a:spLocks/>
          </p:cNvSpPr>
          <p:nvPr/>
        </p:nvSpPr>
        <p:spPr>
          <a:xfrm>
            <a:off x="3959701" y="634847"/>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Garamond" panose="02020404030301010803" pitchFamily="18" charset="0"/>
                <a:ea typeface="+mj-ea"/>
                <a:cs typeface="Segoe UI Semibold" panose="020B0702040204020203" pitchFamily="34" charset="0"/>
              </a:rPr>
              <a:t>	</a:t>
            </a:r>
            <a:r>
              <a:rPr kumimoji="0" lang="tr-TR"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Organizasyon Şeması</a:t>
            </a:r>
          </a:p>
        </p:txBody>
      </p:sp>
      <p:sp>
        <p:nvSpPr>
          <p:cNvPr id="4" name="Slayt Numarası Yer Tutucusu 3">
            <a:extLst>
              <a:ext uri="{FF2B5EF4-FFF2-40B4-BE49-F238E27FC236}">
                <a16:creationId xmlns:a16="http://schemas.microsoft.com/office/drawing/2014/main" id="{8E1B8EFF-9E7D-4F86-80B6-B0F8926F88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026" name="Picture 2" descr="Organizasyon Şeması Nedir? | IIENSTITU">
            <a:extLst>
              <a:ext uri="{FF2B5EF4-FFF2-40B4-BE49-F238E27FC236}">
                <a16:creationId xmlns:a16="http://schemas.microsoft.com/office/drawing/2014/main" id="{BD27EEC3-4FE5-4BE7-8C20-B3428EE90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12" y="1481140"/>
            <a:ext cx="6618512" cy="4775823"/>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4"/>
          <a:stretch>
            <a:fillRect/>
          </a:stretch>
        </p:blipFill>
        <p:spPr>
          <a:xfrm>
            <a:off x="7063274" y="3070506"/>
            <a:ext cx="4823926" cy="2782781"/>
          </a:xfrm>
          <a:prstGeom prst="rect">
            <a:avLst/>
          </a:prstGeom>
        </p:spPr>
      </p:pic>
      <p:pic>
        <p:nvPicPr>
          <p:cNvPr id="3" name="Resim 2"/>
          <p:cNvPicPr>
            <a:picLocks noChangeAspect="1"/>
          </p:cNvPicPr>
          <p:nvPr/>
        </p:nvPicPr>
        <p:blipFill>
          <a:blip r:embed="rId5"/>
          <a:stretch>
            <a:fillRect/>
          </a:stretch>
        </p:blipFill>
        <p:spPr>
          <a:xfrm>
            <a:off x="10135779" y="180655"/>
            <a:ext cx="1493649" cy="908383"/>
          </a:xfrm>
          <a:prstGeom prst="rect">
            <a:avLst/>
          </a:prstGeom>
        </p:spPr>
      </p:pic>
    </p:spTree>
    <p:extLst>
      <p:ext uri="{BB962C8B-B14F-4D97-AF65-F5344CB8AC3E}">
        <p14:creationId xmlns:p14="http://schemas.microsoft.com/office/powerpoint/2010/main" val="2909097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74645"/>
            <a:ext cx="12192000" cy="6356838"/>
          </a:xfrm>
          <a:prstGeom prst="rect">
            <a:avLst/>
          </a:prstGeom>
        </p:spPr>
      </p:pic>
      <p:sp>
        <p:nvSpPr>
          <p:cNvPr id="12" name="Unvan 1">
            <a:extLst>
              <a:ext uri="{FF2B5EF4-FFF2-40B4-BE49-F238E27FC236}">
                <a16:creationId xmlns:a16="http://schemas.microsoft.com/office/drawing/2014/main" id="{DDEE6249-D533-430E-A1BB-426607129D9D}"/>
              </a:ext>
            </a:extLst>
          </p:cNvPr>
          <p:cNvSpPr txBox="1">
            <a:spLocks/>
          </p:cNvSpPr>
          <p:nvPr/>
        </p:nvSpPr>
        <p:spPr>
          <a:xfrm>
            <a:off x="3959701" y="634847"/>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Garamond" panose="02020404030301010803" pitchFamily="18" charset="0"/>
                <a:ea typeface="+mj-ea"/>
                <a:cs typeface="Segoe UI Semibold" panose="020B0702040204020203" pitchFamily="34" charset="0"/>
              </a:rPr>
              <a:t>	</a:t>
            </a:r>
            <a:r>
              <a:rPr kumimoji="0" lang="tr-TR"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Organizasyon Şeması</a:t>
            </a:r>
          </a:p>
        </p:txBody>
      </p:sp>
      <p:sp>
        <p:nvSpPr>
          <p:cNvPr id="4" name="Slayt Numarası Yer Tutucusu 3">
            <a:extLst>
              <a:ext uri="{FF2B5EF4-FFF2-40B4-BE49-F238E27FC236}">
                <a16:creationId xmlns:a16="http://schemas.microsoft.com/office/drawing/2014/main" id="{8E1B8EFF-9E7D-4F86-80B6-B0F8926F88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Resim 4"/>
          <p:cNvPicPr>
            <a:picLocks noChangeAspect="1"/>
          </p:cNvPicPr>
          <p:nvPr/>
        </p:nvPicPr>
        <p:blipFill>
          <a:blip r:embed="rId3"/>
          <a:stretch>
            <a:fillRect/>
          </a:stretch>
        </p:blipFill>
        <p:spPr>
          <a:xfrm>
            <a:off x="1079240" y="1346200"/>
            <a:ext cx="9831355" cy="5010150"/>
          </a:xfrm>
          <a:prstGeom prst="rect">
            <a:avLst/>
          </a:prstGeom>
        </p:spPr>
      </p:pic>
      <p:pic>
        <p:nvPicPr>
          <p:cNvPr id="3" name="Resim 2"/>
          <p:cNvPicPr>
            <a:picLocks noChangeAspect="1"/>
          </p:cNvPicPr>
          <p:nvPr/>
        </p:nvPicPr>
        <p:blipFill>
          <a:blip r:embed="rId4"/>
          <a:stretch>
            <a:fillRect/>
          </a:stretch>
        </p:blipFill>
        <p:spPr>
          <a:xfrm>
            <a:off x="10163771" y="106007"/>
            <a:ext cx="1493649" cy="908383"/>
          </a:xfrm>
          <a:prstGeom prst="rect">
            <a:avLst/>
          </a:prstGeom>
        </p:spPr>
      </p:pic>
    </p:spTree>
    <p:extLst>
      <p:ext uri="{BB962C8B-B14F-4D97-AF65-F5344CB8AC3E}">
        <p14:creationId xmlns:p14="http://schemas.microsoft.com/office/powerpoint/2010/main" val="1637022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12" name="Unvan 1">
            <a:extLst>
              <a:ext uri="{FF2B5EF4-FFF2-40B4-BE49-F238E27FC236}">
                <a16:creationId xmlns:a16="http://schemas.microsoft.com/office/drawing/2014/main" id="{DDEE6249-D533-430E-A1BB-426607129D9D}"/>
              </a:ext>
            </a:extLst>
          </p:cNvPr>
          <p:cNvSpPr txBox="1">
            <a:spLocks/>
          </p:cNvSpPr>
          <p:nvPr/>
        </p:nvSpPr>
        <p:spPr>
          <a:xfrm>
            <a:off x="1" y="1183551"/>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E7E6E6">
                    <a:lumMod val="25000"/>
                  </a:srgbClr>
                </a:solidFill>
                <a:effectLst/>
                <a:uLnTx/>
                <a:uFillTx/>
                <a:latin typeface="Segoe UI Light" panose="020B0502040204020203" pitchFamily="34" charset="0"/>
                <a:ea typeface="+mj-ea"/>
                <a:cs typeface="Segoe UI Light" panose="020B0502040204020203" pitchFamily="34" charset="0"/>
              </a:rPr>
              <a:t>	</a:t>
            </a:r>
            <a:r>
              <a:rPr kumimoji="0" lang="tr-TR" sz="1800" b="1" i="0" u="none" strike="noStrike" kern="1200" cap="none" spc="0" normalizeH="0" baseline="0" noProof="0" dirty="0">
                <a:ln>
                  <a:noFill/>
                </a:ln>
                <a:solidFill>
                  <a:srgbClr val="E7E6E6">
                    <a:lumMod val="25000"/>
                  </a:srgbClr>
                </a:solidFill>
                <a:effectLst/>
                <a:uLnTx/>
                <a:uFillTx/>
                <a:latin typeface="Garamond" panose="02020404030301010803" pitchFamily="18" charset="0"/>
                <a:ea typeface="+mj-ea"/>
                <a:cs typeface="Segoe UI Light" panose="020B0502040204020203" pitchFamily="34" charset="0"/>
              </a:rPr>
              <a:t>Hassas Görevleri Belirlemek </a:t>
            </a:r>
            <a:r>
              <a:rPr kumimoji="0" lang="tr-TR" sz="1800" b="1" i="0" u="none" strike="noStrike" kern="1200" cap="none" spc="0" normalizeH="0" baseline="0" noProof="0" dirty="0" smtClean="0">
                <a:ln>
                  <a:noFill/>
                </a:ln>
                <a:solidFill>
                  <a:srgbClr val="E7E6E6">
                    <a:lumMod val="25000"/>
                  </a:srgbClr>
                </a:solidFill>
                <a:effectLst/>
                <a:uLnTx/>
                <a:uFillTx/>
                <a:latin typeface="Garamond" panose="02020404030301010803" pitchFamily="18" charset="0"/>
                <a:ea typeface="+mj-ea"/>
                <a:cs typeface="Segoe UI Light" panose="020B0502040204020203" pitchFamily="34" charset="0"/>
              </a:rPr>
              <a:t>İçin;</a:t>
            </a:r>
            <a:endParaRPr kumimoji="0" lang="tr-TR" sz="1800" b="1"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j-ea"/>
              <a:cs typeface="Segoe UI Light" panose="020B0502040204020203" pitchFamily="34" charset="0"/>
            </a:endParaRPr>
          </a:p>
        </p:txBody>
      </p:sp>
      <p:cxnSp>
        <p:nvCxnSpPr>
          <p:cNvPr id="14" name="Düz Bağlayıcı 13">
            <a:extLst>
              <a:ext uri="{FF2B5EF4-FFF2-40B4-BE49-F238E27FC236}">
                <a16:creationId xmlns:a16="http://schemas.microsoft.com/office/drawing/2014/main" id="{BC705FEA-4F2A-40FB-B396-8DF9F633F475}"/>
              </a:ext>
            </a:extLst>
          </p:cNvPr>
          <p:cNvCxnSpPr>
            <a:cxnSpLocks/>
          </p:cNvCxnSpPr>
          <p:nvPr/>
        </p:nvCxnSpPr>
        <p:spPr>
          <a:xfrm>
            <a:off x="982683" y="1729651"/>
            <a:ext cx="3384044"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Metin kutusu 15">
            <a:extLst>
              <a:ext uri="{FF2B5EF4-FFF2-40B4-BE49-F238E27FC236}">
                <a16:creationId xmlns:a16="http://schemas.microsoft.com/office/drawing/2014/main" id="{4730B266-81F7-464F-A32E-6F2E85456AFE}"/>
              </a:ext>
            </a:extLst>
          </p:cNvPr>
          <p:cNvSpPr txBox="1"/>
          <p:nvPr/>
        </p:nvSpPr>
        <p:spPr>
          <a:xfrm>
            <a:off x="842724" y="1682275"/>
            <a:ext cx="10839203" cy="5039200"/>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Hangi görevler gizlilik statüsündedir?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Hangi alanlardaki faaliyetlerde hata veya usulsüzlük yapılması ihtimali daha fazladır?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Hangi görevlerin belli bir zaman süreci içinde yerine getirilmesi önemlidir?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Hangi alanlarda bilgi ve eğitim ihtiyacı çok yüksektir?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Hangi görevler iç ve dış etkenlere yüksek derecede maruz kalır?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Hangi görevler yerine getirilmezse kaynak israfına neden olur?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Hangi işler yüksek maliyetlidir?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Hangi işlerin yada süreçlerin aksaması birimin dışarıdan olumsuz tepki almasına neden olur?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Hangi işlerde hesap verme yükümlülüğü fazladır?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Hangi işler için çok fazla mesai harcanmalıdır?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Hangi alanlarda çıkacak sorunlar, birimin fonksiyonunu yerine getirmesine engel olur?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Kimlerin çok fazla sorumluluğu vardır?</a:t>
            </a:r>
          </a:p>
        </p:txBody>
      </p:sp>
      <p:sp>
        <p:nvSpPr>
          <p:cNvPr id="8" name="Unvan 1">
            <a:extLst>
              <a:ext uri="{FF2B5EF4-FFF2-40B4-BE49-F238E27FC236}">
                <a16:creationId xmlns:a16="http://schemas.microsoft.com/office/drawing/2014/main" id="{CE60EC14-07DC-4CD9-976D-D631BDBE5B5C}"/>
              </a:ext>
            </a:extLst>
          </p:cNvPr>
          <p:cNvSpPr txBox="1">
            <a:spLocks/>
          </p:cNvSpPr>
          <p:nvPr/>
        </p:nvSpPr>
        <p:spPr>
          <a:xfrm>
            <a:off x="3576069" y="690368"/>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Garamond" panose="02020404030301010803" pitchFamily="18" charset="0"/>
                <a:ea typeface="+mj-ea"/>
                <a:cs typeface="Segoe UI Light" panose="020B0502040204020203" pitchFamily="34" charset="0"/>
              </a:rPr>
              <a:t>	</a:t>
            </a:r>
            <a:r>
              <a:rPr kumimoji="0" lang="tr-TR" sz="2800" b="1" i="0" u="none" strike="noStrike" kern="1200" cap="none" spc="0" normalizeH="0" baseline="0" noProof="0" dirty="0">
                <a:ln>
                  <a:noFill/>
                </a:ln>
                <a:solidFill>
                  <a:prstClr val="white"/>
                </a:solidFill>
                <a:effectLst/>
                <a:uLnTx/>
                <a:uFillTx/>
                <a:latin typeface="Garamond" panose="02020404030301010803" pitchFamily="18" charset="0"/>
                <a:ea typeface="+mj-ea"/>
                <a:cs typeface="Segoe UI Light" panose="020B0502040204020203" pitchFamily="34" charset="0"/>
              </a:rPr>
              <a:t>Hassas Görevler</a:t>
            </a:r>
          </a:p>
        </p:txBody>
      </p:sp>
      <p:sp>
        <p:nvSpPr>
          <p:cNvPr id="5" name="Slayt Numarası Yer Tutucusu 4">
            <a:extLst>
              <a:ext uri="{FF2B5EF4-FFF2-40B4-BE49-F238E27FC236}">
                <a16:creationId xmlns:a16="http://schemas.microsoft.com/office/drawing/2014/main" id="{605E48D1-DFD4-49D1-976A-E6E2362060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Resim 1"/>
          <p:cNvPicPr>
            <a:picLocks noChangeAspect="1"/>
          </p:cNvPicPr>
          <p:nvPr/>
        </p:nvPicPr>
        <p:blipFill>
          <a:blip r:embed="rId3"/>
          <a:stretch>
            <a:fillRect/>
          </a:stretch>
        </p:blipFill>
        <p:spPr>
          <a:xfrm>
            <a:off x="10117118" y="197185"/>
            <a:ext cx="1493649" cy="908383"/>
          </a:xfrm>
          <a:prstGeom prst="rect">
            <a:avLst/>
          </a:prstGeom>
        </p:spPr>
      </p:pic>
    </p:spTree>
    <p:extLst>
      <p:ext uri="{BB962C8B-B14F-4D97-AF65-F5344CB8AC3E}">
        <p14:creationId xmlns:p14="http://schemas.microsoft.com/office/powerpoint/2010/main" val="3705775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12" name="Unvan 1">
            <a:extLst>
              <a:ext uri="{FF2B5EF4-FFF2-40B4-BE49-F238E27FC236}">
                <a16:creationId xmlns:a16="http://schemas.microsoft.com/office/drawing/2014/main" id="{DDEE6249-D533-430E-A1BB-426607129D9D}"/>
              </a:ext>
            </a:extLst>
          </p:cNvPr>
          <p:cNvSpPr txBox="1">
            <a:spLocks/>
          </p:cNvSpPr>
          <p:nvPr/>
        </p:nvSpPr>
        <p:spPr>
          <a:xfrm>
            <a:off x="-8795" y="1420146"/>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E7E6E6">
                    <a:lumMod val="25000"/>
                  </a:srgbClr>
                </a:solidFill>
                <a:effectLst/>
                <a:uLnTx/>
                <a:uFillTx/>
                <a:latin typeface="Segoe UI Light" panose="020B0502040204020203" pitchFamily="34" charset="0"/>
                <a:ea typeface="+mj-ea"/>
                <a:cs typeface="Segoe UI Light" panose="020B0502040204020203" pitchFamily="34" charset="0"/>
              </a:rPr>
              <a:t>	</a:t>
            </a:r>
            <a:r>
              <a:rPr kumimoji="0" lang="tr-TR" sz="1800" b="1" i="0" u="none" strike="noStrike" kern="1200" cap="none" spc="0" normalizeH="0" baseline="0" noProof="0" dirty="0">
                <a:ln>
                  <a:noFill/>
                </a:ln>
                <a:solidFill>
                  <a:srgbClr val="E7E6E6">
                    <a:lumMod val="25000"/>
                  </a:srgbClr>
                </a:solidFill>
                <a:effectLst/>
                <a:uLnTx/>
                <a:uFillTx/>
                <a:latin typeface="Times New Roman" panose="02020603050405020304" pitchFamily="18" charset="0"/>
                <a:cs typeface="Times New Roman" panose="02020603050405020304" pitchFamily="18" charset="0"/>
              </a:rPr>
              <a:t>Hassas Görevler İçin Ne </a:t>
            </a:r>
            <a:r>
              <a:rPr kumimoji="0" lang="tr-TR" sz="1800" b="1" i="0" u="none" strike="noStrike" kern="1200" cap="none" spc="0" normalizeH="0" baseline="0" noProof="0" dirty="0" smtClean="0">
                <a:ln>
                  <a:noFill/>
                </a:ln>
                <a:solidFill>
                  <a:srgbClr val="E7E6E6">
                    <a:lumMod val="25000"/>
                  </a:srgbClr>
                </a:solidFill>
                <a:effectLst/>
                <a:uLnTx/>
                <a:uFillTx/>
                <a:latin typeface="Times New Roman" panose="02020603050405020304" pitchFamily="18" charset="0"/>
                <a:cs typeface="Times New Roman" panose="02020603050405020304" pitchFamily="18" charset="0"/>
              </a:rPr>
              <a:t>Yapılmalı?</a:t>
            </a:r>
            <a:endParaRPr kumimoji="0" lang="tr-TR" sz="18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cxnSp>
        <p:nvCxnSpPr>
          <p:cNvPr id="14" name="Düz Bağlayıcı 13">
            <a:extLst>
              <a:ext uri="{FF2B5EF4-FFF2-40B4-BE49-F238E27FC236}">
                <a16:creationId xmlns:a16="http://schemas.microsoft.com/office/drawing/2014/main" id="{BC705FEA-4F2A-40FB-B396-8DF9F633F475}"/>
              </a:ext>
            </a:extLst>
          </p:cNvPr>
          <p:cNvCxnSpPr>
            <a:cxnSpLocks/>
          </p:cNvCxnSpPr>
          <p:nvPr/>
        </p:nvCxnSpPr>
        <p:spPr>
          <a:xfrm>
            <a:off x="880047" y="1958253"/>
            <a:ext cx="3617309" cy="7993"/>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up 1">
            <a:extLst>
              <a:ext uri="{FF2B5EF4-FFF2-40B4-BE49-F238E27FC236}">
                <a16:creationId xmlns:a16="http://schemas.microsoft.com/office/drawing/2014/main" id="{2A6F2A39-399D-48EC-8048-3BCA38153D27}"/>
              </a:ext>
            </a:extLst>
          </p:cNvPr>
          <p:cNvGrpSpPr/>
          <p:nvPr/>
        </p:nvGrpSpPr>
        <p:grpSpPr>
          <a:xfrm>
            <a:off x="-3320532" y="1363981"/>
            <a:ext cx="13898477" cy="5858998"/>
            <a:chOff x="-3320532" y="1373312"/>
            <a:chExt cx="13853107" cy="5858998"/>
          </a:xfrm>
        </p:grpSpPr>
        <p:sp>
          <p:nvSpPr>
            <p:cNvPr id="3" name="Blok Yay 2">
              <a:extLst>
                <a:ext uri="{FF2B5EF4-FFF2-40B4-BE49-F238E27FC236}">
                  <a16:creationId xmlns:a16="http://schemas.microsoft.com/office/drawing/2014/main" id="{949B3C3C-08ED-4EC3-AB01-CC6AA1539875}"/>
                </a:ext>
              </a:extLst>
            </p:cNvPr>
            <p:cNvSpPr/>
            <p:nvPr/>
          </p:nvSpPr>
          <p:spPr>
            <a:xfrm>
              <a:off x="-3320532" y="1373312"/>
              <a:ext cx="5609384" cy="5858998"/>
            </a:xfrm>
            <a:prstGeom prst="blockArc">
              <a:avLst>
                <a:gd name="adj1" fmla="val 18616353"/>
                <a:gd name="adj2" fmla="val 3025866"/>
                <a:gd name="adj3" fmla="val 11614"/>
              </a:avLst>
            </a:prstGeom>
            <a:scene3d>
              <a:camera prst="orthographicFront"/>
              <a:lightRig rig="threePt" dir="t">
                <a:rot lat="0" lon="0" rev="7500000"/>
              </a:lightRig>
            </a:scene3d>
            <a:sp3d z="-40000" prstMaterial="matte"/>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5" name="Oval 4">
              <a:extLst>
                <a:ext uri="{FF2B5EF4-FFF2-40B4-BE49-F238E27FC236}">
                  <a16:creationId xmlns:a16="http://schemas.microsoft.com/office/drawing/2014/main" id="{A754872B-E26A-4E97-8E05-8A40023F8E30}"/>
                </a:ext>
              </a:extLst>
            </p:cNvPr>
            <p:cNvSpPr/>
            <p:nvPr/>
          </p:nvSpPr>
          <p:spPr>
            <a:xfrm>
              <a:off x="1103122" y="2309377"/>
              <a:ext cx="572636" cy="572636"/>
            </a:xfrm>
            <a:prstGeom prst="ellipse">
              <a:avLst/>
            </a:prstGeom>
            <a:blipFill rotWithShape="0">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dk2">
                <a:hueOff val="0"/>
                <a:satOff val="0"/>
                <a:lumOff val="0"/>
                <a:alphaOff val="0"/>
              </a:schemeClr>
            </a:lnRef>
            <a:fillRef idx="1">
              <a:scrgbClr r="0" g="0" b="0"/>
            </a:fillRef>
            <a:effectRef idx="2">
              <a:schemeClr val="lt2">
                <a:hueOff val="0"/>
                <a:satOff val="0"/>
                <a:lumOff val="0"/>
                <a:alphaOff val="0"/>
              </a:schemeClr>
            </a:effectRef>
            <a:fontRef idx="minor">
              <a:schemeClr val="dk1">
                <a:hueOff val="0"/>
                <a:satOff val="0"/>
                <a:lumOff val="0"/>
                <a:alphaOff val="0"/>
              </a:schemeClr>
            </a:fontRef>
          </p:style>
        </p:sp>
        <p:sp>
          <p:nvSpPr>
            <p:cNvPr id="10" name="Oval 9">
              <a:extLst>
                <a:ext uri="{FF2B5EF4-FFF2-40B4-BE49-F238E27FC236}">
                  <a16:creationId xmlns:a16="http://schemas.microsoft.com/office/drawing/2014/main" id="{46BEF1AC-CC1F-4F48-B4EC-D8059AC7B308}"/>
                </a:ext>
              </a:extLst>
            </p:cNvPr>
            <p:cNvSpPr/>
            <p:nvPr/>
          </p:nvSpPr>
          <p:spPr>
            <a:xfrm>
              <a:off x="1479948" y="2996454"/>
              <a:ext cx="572636" cy="572636"/>
            </a:xfrm>
            <a:prstGeom prst="ellipse">
              <a:avLst/>
            </a:prstGeom>
            <a:blipFill rotWithShape="0">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dk2">
                <a:hueOff val="0"/>
                <a:satOff val="0"/>
                <a:lumOff val="0"/>
                <a:alphaOff val="0"/>
              </a:schemeClr>
            </a:lnRef>
            <a:fillRef idx="1">
              <a:scrgbClr r="0" g="0" b="0"/>
            </a:fillRef>
            <a:effectRef idx="2">
              <a:schemeClr val="lt2">
                <a:hueOff val="0"/>
                <a:satOff val="0"/>
                <a:lumOff val="0"/>
                <a:alphaOff val="0"/>
              </a:schemeClr>
            </a:effectRef>
            <a:fontRef idx="minor">
              <a:schemeClr val="dk1">
                <a:hueOff val="0"/>
                <a:satOff val="0"/>
                <a:lumOff val="0"/>
                <a:alphaOff val="0"/>
              </a:schemeClr>
            </a:fontRef>
          </p:style>
        </p:sp>
        <p:sp>
          <p:nvSpPr>
            <p:cNvPr id="13" name="Serbest Form: Şekil 12">
              <a:extLst>
                <a:ext uri="{FF2B5EF4-FFF2-40B4-BE49-F238E27FC236}">
                  <a16:creationId xmlns:a16="http://schemas.microsoft.com/office/drawing/2014/main" id="{16C66E25-12E1-4AC7-9C74-3BA2A5D54E85}"/>
                </a:ext>
              </a:extLst>
            </p:cNvPr>
            <p:cNvSpPr/>
            <p:nvPr/>
          </p:nvSpPr>
          <p:spPr>
            <a:xfrm>
              <a:off x="2242512" y="3740793"/>
              <a:ext cx="8148417" cy="458108"/>
            </a:xfrm>
            <a:custGeom>
              <a:avLst/>
              <a:gdLst>
                <a:gd name="connsiteX0" fmla="*/ 0 w 8148417"/>
                <a:gd name="connsiteY0" fmla="*/ 0 h 458108"/>
                <a:gd name="connsiteX1" fmla="*/ 8148417 w 8148417"/>
                <a:gd name="connsiteY1" fmla="*/ 0 h 458108"/>
                <a:gd name="connsiteX2" fmla="*/ 8148417 w 8148417"/>
                <a:gd name="connsiteY2" fmla="*/ 458108 h 458108"/>
                <a:gd name="connsiteX3" fmla="*/ 0 w 8148417"/>
                <a:gd name="connsiteY3" fmla="*/ 458108 h 458108"/>
                <a:gd name="connsiteX4" fmla="*/ 0 w 8148417"/>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8417" h="458108">
                  <a:moveTo>
                    <a:pt x="0" y="0"/>
                  </a:moveTo>
                  <a:lnTo>
                    <a:pt x="8148417" y="0"/>
                  </a:lnTo>
                  <a:lnTo>
                    <a:pt x="8148417" y="458108"/>
                  </a:lnTo>
                  <a:lnTo>
                    <a:pt x="0" y="458108"/>
                  </a:lnTo>
                  <a:lnTo>
                    <a:pt x="0" y="0"/>
                  </a:lnTo>
                  <a:close/>
                </a:path>
              </a:pathLst>
            </a:custGeom>
            <a:gradFill rotWithShape="0">
              <a:gsLst>
                <a:gs pos="0">
                  <a:prstClr val="white">
                    <a:hueOff val="0"/>
                    <a:satOff val="0"/>
                    <a:lumOff val="0"/>
                    <a:alphaOff val="0"/>
                    <a:satMod val="103000"/>
                    <a:lumMod val="102000"/>
                    <a:tint val="94000"/>
                  </a:prstClr>
                </a:gs>
                <a:gs pos="50000">
                  <a:prstClr val="white">
                    <a:hueOff val="0"/>
                    <a:satOff val="0"/>
                    <a:lumOff val="0"/>
                    <a:alphaOff val="0"/>
                    <a:satMod val="110000"/>
                    <a:lumMod val="100000"/>
                    <a:shade val="100000"/>
                  </a:prstClr>
                </a:gs>
                <a:gs pos="100000">
                  <a:prstClr val="white">
                    <a:hueOff val="0"/>
                    <a:satOff val="0"/>
                    <a:lumOff val="0"/>
                    <a:alphaOff val="0"/>
                    <a:lumMod val="99000"/>
                    <a:satMod val="120000"/>
                    <a:shade val="78000"/>
                  </a:prstClr>
                </a:gs>
              </a:gsLst>
              <a:lin ang="5400000" scaled="0"/>
            </a:gradFill>
            <a:ln>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spcFirstLastPara="0" vert="horz" wrap="square" lIns="531344" tIns="40640" rIns="40640" bIns="4064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Alanda gerekli eğitimlerin alınarak bunların kayıt altına alınması</a:t>
              </a:r>
            </a:p>
          </p:txBody>
        </p:sp>
        <p:sp>
          <p:nvSpPr>
            <p:cNvPr id="15" name="Oval 14">
              <a:extLst>
                <a:ext uri="{FF2B5EF4-FFF2-40B4-BE49-F238E27FC236}">
                  <a16:creationId xmlns:a16="http://schemas.microsoft.com/office/drawing/2014/main" id="{74914D14-91D9-41E7-B3AE-6B05F8A198A4}"/>
                </a:ext>
              </a:extLst>
            </p:cNvPr>
            <p:cNvSpPr/>
            <p:nvPr/>
          </p:nvSpPr>
          <p:spPr>
            <a:xfrm>
              <a:off x="1652261" y="3683530"/>
              <a:ext cx="572636" cy="572636"/>
            </a:xfrm>
            <a:prstGeom prst="ellipse">
              <a:avLst/>
            </a:prstGeom>
            <a:blipFill rotWithShape="0">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dk2">
                <a:hueOff val="0"/>
                <a:satOff val="0"/>
                <a:lumOff val="0"/>
                <a:alphaOff val="0"/>
              </a:schemeClr>
            </a:lnRef>
            <a:fillRef idx="1">
              <a:scrgbClr r="0" g="0" b="0"/>
            </a:fillRef>
            <a:effectRef idx="2">
              <a:schemeClr val="lt2">
                <a:hueOff val="0"/>
                <a:satOff val="0"/>
                <a:lumOff val="0"/>
                <a:alphaOff val="0"/>
              </a:schemeClr>
            </a:effectRef>
            <a:fontRef idx="minor">
              <a:schemeClr val="dk1">
                <a:hueOff val="0"/>
                <a:satOff val="0"/>
                <a:lumOff val="0"/>
                <a:alphaOff val="0"/>
              </a:schemeClr>
            </a:fontRef>
          </p:style>
        </p:sp>
        <p:sp>
          <p:nvSpPr>
            <p:cNvPr id="17" name="Serbest Form: Şekil 16">
              <a:extLst>
                <a:ext uri="{FF2B5EF4-FFF2-40B4-BE49-F238E27FC236}">
                  <a16:creationId xmlns:a16="http://schemas.microsoft.com/office/drawing/2014/main" id="{79383AD7-4D2C-4910-B0B4-24F22AC9E143}"/>
                </a:ext>
              </a:extLst>
            </p:cNvPr>
            <p:cNvSpPr/>
            <p:nvPr/>
          </p:nvSpPr>
          <p:spPr>
            <a:xfrm>
              <a:off x="2242515" y="4427435"/>
              <a:ext cx="8231539" cy="458108"/>
            </a:xfrm>
            <a:custGeom>
              <a:avLst/>
              <a:gdLst>
                <a:gd name="connsiteX0" fmla="*/ 0 w 8231539"/>
                <a:gd name="connsiteY0" fmla="*/ 0 h 458108"/>
                <a:gd name="connsiteX1" fmla="*/ 8231539 w 8231539"/>
                <a:gd name="connsiteY1" fmla="*/ 0 h 458108"/>
                <a:gd name="connsiteX2" fmla="*/ 8231539 w 8231539"/>
                <a:gd name="connsiteY2" fmla="*/ 458108 h 458108"/>
                <a:gd name="connsiteX3" fmla="*/ 0 w 8231539"/>
                <a:gd name="connsiteY3" fmla="*/ 458108 h 458108"/>
                <a:gd name="connsiteX4" fmla="*/ 0 w 8231539"/>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1539" h="458108">
                  <a:moveTo>
                    <a:pt x="0" y="0"/>
                  </a:moveTo>
                  <a:lnTo>
                    <a:pt x="8231539" y="0"/>
                  </a:lnTo>
                  <a:lnTo>
                    <a:pt x="8231539" y="458108"/>
                  </a:lnTo>
                  <a:lnTo>
                    <a:pt x="0" y="458108"/>
                  </a:lnTo>
                  <a:lnTo>
                    <a:pt x="0" y="0"/>
                  </a:lnTo>
                  <a:close/>
                </a:path>
              </a:pathLst>
            </a:custGeom>
            <a:gradFill rotWithShape="0">
              <a:gsLst>
                <a:gs pos="0">
                  <a:prstClr val="white">
                    <a:hueOff val="0"/>
                    <a:satOff val="0"/>
                    <a:lumOff val="0"/>
                    <a:alphaOff val="0"/>
                    <a:satMod val="103000"/>
                    <a:lumMod val="102000"/>
                    <a:tint val="94000"/>
                  </a:prstClr>
                </a:gs>
                <a:gs pos="50000">
                  <a:prstClr val="white">
                    <a:hueOff val="0"/>
                    <a:satOff val="0"/>
                    <a:lumOff val="0"/>
                    <a:alphaOff val="0"/>
                    <a:satMod val="110000"/>
                    <a:lumMod val="100000"/>
                    <a:shade val="100000"/>
                  </a:prstClr>
                </a:gs>
                <a:gs pos="100000">
                  <a:prstClr val="white">
                    <a:hueOff val="0"/>
                    <a:satOff val="0"/>
                    <a:lumOff val="0"/>
                    <a:alphaOff val="0"/>
                    <a:lumMod val="99000"/>
                    <a:satMod val="120000"/>
                    <a:shade val="78000"/>
                  </a:prstClr>
                </a:gs>
              </a:gsLst>
              <a:lin ang="5400000" scaled="0"/>
            </a:gradFill>
            <a:ln>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spcFirstLastPara="0" vert="horz" wrap="square" lIns="531344" tIns="40640" rIns="40640" bIns="4064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İş sürekliliğinin sağlanması</a:t>
              </a:r>
            </a:p>
          </p:txBody>
        </p:sp>
        <p:sp>
          <p:nvSpPr>
            <p:cNvPr id="18" name="Oval 17">
              <a:extLst>
                <a:ext uri="{FF2B5EF4-FFF2-40B4-BE49-F238E27FC236}">
                  <a16:creationId xmlns:a16="http://schemas.microsoft.com/office/drawing/2014/main" id="{D09BABD9-8588-489E-B814-BB1C837DEF49}"/>
                </a:ext>
              </a:extLst>
            </p:cNvPr>
            <p:cNvSpPr/>
            <p:nvPr/>
          </p:nvSpPr>
          <p:spPr>
            <a:xfrm>
              <a:off x="1652261" y="4370171"/>
              <a:ext cx="572636" cy="572636"/>
            </a:xfrm>
            <a:prstGeom prst="ellipse">
              <a:avLst/>
            </a:prstGeom>
            <a:blipFill rotWithShape="0">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dk2">
                <a:hueOff val="0"/>
                <a:satOff val="0"/>
                <a:lumOff val="0"/>
                <a:alphaOff val="0"/>
              </a:schemeClr>
            </a:lnRef>
            <a:fillRef idx="1">
              <a:scrgbClr r="0" g="0" b="0"/>
            </a:fillRef>
            <a:effectRef idx="2">
              <a:schemeClr val="lt2">
                <a:hueOff val="0"/>
                <a:satOff val="0"/>
                <a:lumOff val="0"/>
                <a:alphaOff val="0"/>
              </a:schemeClr>
            </a:effectRef>
            <a:fontRef idx="minor">
              <a:schemeClr val="dk1">
                <a:hueOff val="0"/>
                <a:satOff val="0"/>
                <a:lumOff val="0"/>
                <a:alphaOff val="0"/>
              </a:schemeClr>
            </a:fontRef>
          </p:style>
        </p:sp>
        <p:sp>
          <p:nvSpPr>
            <p:cNvPr id="19" name="Serbest Form: Şekil 18">
              <a:extLst>
                <a:ext uri="{FF2B5EF4-FFF2-40B4-BE49-F238E27FC236}">
                  <a16:creationId xmlns:a16="http://schemas.microsoft.com/office/drawing/2014/main" id="{5AE405F4-58C7-42EB-B9A3-9C3D0A51CA62}"/>
                </a:ext>
              </a:extLst>
            </p:cNvPr>
            <p:cNvSpPr/>
            <p:nvPr/>
          </p:nvSpPr>
          <p:spPr>
            <a:xfrm>
              <a:off x="2080629" y="5114511"/>
              <a:ext cx="8279088" cy="458108"/>
            </a:xfrm>
            <a:custGeom>
              <a:avLst/>
              <a:gdLst>
                <a:gd name="connsiteX0" fmla="*/ 0 w 8279088"/>
                <a:gd name="connsiteY0" fmla="*/ 0 h 458108"/>
                <a:gd name="connsiteX1" fmla="*/ 8279088 w 8279088"/>
                <a:gd name="connsiteY1" fmla="*/ 0 h 458108"/>
                <a:gd name="connsiteX2" fmla="*/ 8279088 w 8279088"/>
                <a:gd name="connsiteY2" fmla="*/ 458108 h 458108"/>
                <a:gd name="connsiteX3" fmla="*/ 0 w 8279088"/>
                <a:gd name="connsiteY3" fmla="*/ 458108 h 458108"/>
                <a:gd name="connsiteX4" fmla="*/ 0 w 8279088"/>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9088" h="458108">
                  <a:moveTo>
                    <a:pt x="0" y="0"/>
                  </a:moveTo>
                  <a:lnTo>
                    <a:pt x="8279088" y="0"/>
                  </a:lnTo>
                  <a:lnTo>
                    <a:pt x="8279088" y="458108"/>
                  </a:lnTo>
                  <a:lnTo>
                    <a:pt x="0" y="458108"/>
                  </a:lnTo>
                  <a:lnTo>
                    <a:pt x="0" y="0"/>
                  </a:lnTo>
                  <a:close/>
                </a:path>
              </a:pathLst>
            </a:custGeom>
            <a:gradFill rotWithShape="0">
              <a:gsLst>
                <a:gs pos="0">
                  <a:prstClr val="white">
                    <a:hueOff val="0"/>
                    <a:satOff val="0"/>
                    <a:lumOff val="0"/>
                    <a:alphaOff val="0"/>
                    <a:satMod val="103000"/>
                    <a:lumMod val="102000"/>
                    <a:tint val="94000"/>
                  </a:prstClr>
                </a:gs>
                <a:gs pos="50000">
                  <a:prstClr val="white">
                    <a:hueOff val="0"/>
                    <a:satOff val="0"/>
                    <a:lumOff val="0"/>
                    <a:alphaOff val="0"/>
                    <a:satMod val="110000"/>
                    <a:lumMod val="100000"/>
                    <a:shade val="100000"/>
                  </a:prstClr>
                </a:gs>
                <a:gs pos="100000">
                  <a:prstClr val="white">
                    <a:hueOff val="0"/>
                    <a:satOff val="0"/>
                    <a:lumOff val="0"/>
                    <a:alphaOff val="0"/>
                    <a:lumMod val="99000"/>
                    <a:satMod val="120000"/>
                    <a:shade val="78000"/>
                  </a:prstClr>
                </a:gs>
              </a:gsLst>
              <a:lin ang="5400000" scaled="0"/>
            </a:gradFill>
            <a:ln>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spcFirstLastPara="0" vert="horz" wrap="square" lIns="531344" tIns="40640" rIns="40640" bIns="4064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Riskler tespit edilerek kontrol faaliyetleri belirlenmeli</a:t>
              </a:r>
            </a:p>
          </p:txBody>
        </p:sp>
        <p:sp>
          <p:nvSpPr>
            <p:cNvPr id="20" name="Oval 19">
              <a:extLst>
                <a:ext uri="{FF2B5EF4-FFF2-40B4-BE49-F238E27FC236}">
                  <a16:creationId xmlns:a16="http://schemas.microsoft.com/office/drawing/2014/main" id="{FD92468A-5E65-4637-9CA1-EBDF60F80D31}"/>
                </a:ext>
              </a:extLst>
            </p:cNvPr>
            <p:cNvSpPr/>
            <p:nvPr/>
          </p:nvSpPr>
          <p:spPr>
            <a:xfrm>
              <a:off x="1479948" y="5057247"/>
              <a:ext cx="572636" cy="572636"/>
            </a:xfrm>
            <a:prstGeom prst="ellipse">
              <a:avLst/>
            </a:prstGeom>
            <a:blipFill rotWithShape="0">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a:blip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dk2">
                <a:hueOff val="0"/>
                <a:satOff val="0"/>
                <a:lumOff val="0"/>
                <a:alphaOff val="0"/>
              </a:schemeClr>
            </a:lnRef>
            <a:fillRef idx="1">
              <a:scrgbClr r="0" g="0" b="0"/>
            </a:fillRef>
            <a:effectRef idx="2">
              <a:schemeClr val="lt2">
                <a:hueOff val="0"/>
                <a:satOff val="0"/>
                <a:lumOff val="0"/>
                <a:alphaOff val="0"/>
              </a:schemeClr>
            </a:effectRef>
            <a:fontRef idx="minor">
              <a:schemeClr val="dk1">
                <a:hueOff val="0"/>
                <a:satOff val="0"/>
                <a:lumOff val="0"/>
                <a:alphaOff val="0"/>
              </a:schemeClr>
            </a:fontRef>
          </p:style>
        </p:sp>
        <p:sp>
          <p:nvSpPr>
            <p:cNvPr id="21" name="Serbest Form: Şekil 20">
              <a:extLst>
                <a:ext uri="{FF2B5EF4-FFF2-40B4-BE49-F238E27FC236}">
                  <a16:creationId xmlns:a16="http://schemas.microsoft.com/office/drawing/2014/main" id="{D29EC77C-7024-42DB-AC4B-797387A98CDB}"/>
                </a:ext>
              </a:extLst>
            </p:cNvPr>
            <p:cNvSpPr/>
            <p:nvPr/>
          </p:nvSpPr>
          <p:spPr>
            <a:xfrm>
              <a:off x="1693400" y="5801587"/>
              <a:ext cx="8635155" cy="458108"/>
            </a:xfrm>
            <a:custGeom>
              <a:avLst/>
              <a:gdLst>
                <a:gd name="connsiteX0" fmla="*/ 0 w 8635155"/>
                <a:gd name="connsiteY0" fmla="*/ 0 h 458108"/>
                <a:gd name="connsiteX1" fmla="*/ 8635155 w 8635155"/>
                <a:gd name="connsiteY1" fmla="*/ 0 h 458108"/>
                <a:gd name="connsiteX2" fmla="*/ 8635155 w 8635155"/>
                <a:gd name="connsiteY2" fmla="*/ 458108 h 458108"/>
                <a:gd name="connsiteX3" fmla="*/ 0 w 8635155"/>
                <a:gd name="connsiteY3" fmla="*/ 458108 h 458108"/>
                <a:gd name="connsiteX4" fmla="*/ 0 w 8635155"/>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5155" h="458108">
                  <a:moveTo>
                    <a:pt x="0" y="0"/>
                  </a:moveTo>
                  <a:lnTo>
                    <a:pt x="8635155" y="0"/>
                  </a:lnTo>
                  <a:lnTo>
                    <a:pt x="8635155" y="458108"/>
                  </a:lnTo>
                  <a:lnTo>
                    <a:pt x="0" y="458108"/>
                  </a:lnTo>
                  <a:lnTo>
                    <a:pt x="0" y="0"/>
                  </a:lnTo>
                  <a:close/>
                </a:path>
              </a:pathLst>
            </a:custGeom>
            <a:gradFill rotWithShape="0">
              <a:gsLst>
                <a:gs pos="0">
                  <a:prstClr val="white">
                    <a:hueOff val="0"/>
                    <a:satOff val="0"/>
                    <a:lumOff val="0"/>
                    <a:alphaOff val="0"/>
                    <a:satMod val="103000"/>
                    <a:lumMod val="102000"/>
                    <a:tint val="94000"/>
                  </a:prstClr>
                </a:gs>
                <a:gs pos="50000">
                  <a:prstClr val="white">
                    <a:hueOff val="0"/>
                    <a:satOff val="0"/>
                    <a:lumOff val="0"/>
                    <a:alphaOff val="0"/>
                    <a:satMod val="110000"/>
                    <a:lumMod val="100000"/>
                    <a:shade val="100000"/>
                  </a:prstClr>
                </a:gs>
                <a:gs pos="100000">
                  <a:prstClr val="white">
                    <a:hueOff val="0"/>
                    <a:satOff val="0"/>
                    <a:lumOff val="0"/>
                    <a:alphaOff val="0"/>
                    <a:lumMod val="99000"/>
                    <a:satMod val="120000"/>
                    <a:shade val="78000"/>
                  </a:prstClr>
                </a:gs>
              </a:gsLst>
              <a:lin ang="5400000" scaled="0"/>
            </a:gradFill>
            <a:ln>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spcFirstLastPara="0" vert="horz" wrap="square" lIns="531344" tIns="40640" rIns="40640" bIns="4064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Personel rotasyonu</a:t>
              </a:r>
            </a:p>
          </p:txBody>
        </p:sp>
        <p:sp>
          <p:nvSpPr>
            <p:cNvPr id="22" name="Oval 21">
              <a:extLst>
                <a:ext uri="{FF2B5EF4-FFF2-40B4-BE49-F238E27FC236}">
                  <a16:creationId xmlns:a16="http://schemas.microsoft.com/office/drawing/2014/main" id="{75888C07-CD09-4654-AE43-2D2DB4309222}"/>
                </a:ext>
              </a:extLst>
            </p:cNvPr>
            <p:cNvSpPr/>
            <p:nvPr/>
          </p:nvSpPr>
          <p:spPr>
            <a:xfrm>
              <a:off x="1103122" y="5744324"/>
              <a:ext cx="572636" cy="572636"/>
            </a:xfrm>
            <a:prstGeom prst="ellipse">
              <a:avLst/>
            </a:prstGeom>
            <a:blipFill rotWithShape="0">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a:blipFill>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dk2">
                <a:hueOff val="0"/>
                <a:satOff val="0"/>
                <a:lumOff val="0"/>
                <a:alphaOff val="0"/>
              </a:schemeClr>
            </a:lnRef>
            <a:fillRef idx="1">
              <a:scrgbClr r="0" g="0" b="0"/>
            </a:fillRef>
            <a:effectRef idx="2">
              <a:schemeClr val="lt2">
                <a:hueOff val="0"/>
                <a:satOff val="0"/>
                <a:lumOff val="0"/>
                <a:alphaOff val="0"/>
              </a:schemeClr>
            </a:effectRef>
            <a:fontRef idx="minor">
              <a:schemeClr val="dk1">
                <a:hueOff val="0"/>
                <a:satOff val="0"/>
                <a:lumOff val="0"/>
                <a:alphaOff val="0"/>
              </a:schemeClr>
            </a:fontRef>
          </p:style>
        </p:sp>
        <p:sp>
          <p:nvSpPr>
            <p:cNvPr id="9" name="Serbest Form: Şekil 8">
              <a:extLst>
                <a:ext uri="{FF2B5EF4-FFF2-40B4-BE49-F238E27FC236}">
                  <a16:creationId xmlns:a16="http://schemas.microsoft.com/office/drawing/2014/main" id="{8CB4FF68-F70D-49B6-B343-54E7B89AC171}"/>
                </a:ext>
              </a:extLst>
            </p:cNvPr>
            <p:cNvSpPr/>
            <p:nvPr/>
          </p:nvSpPr>
          <p:spPr>
            <a:xfrm>
              <a:off x="2070239" y="3053717"/>
              <a:ext cx="8424559" cy="458108"/>
            </a:xfrm>
            <a:custGeom>
              <a:avLst/>
              <a:gdLst>
                <a:gd name="connsiteX0" fmla="*/ 0 w 8424559"/>
                <a:gd name="connsiteY0" fmla="*/ 0 h 458108"/>
                <a:gd name="connsiteX1" fmla="*/ 8424559 w 8424559"/>
                <a:gd name="connsiteY1" fmla="*/ 0 h 458108"/>
                <a:gd name="connsiteX2" fmla="*/ 8424559 w 8424559"/>
                <a:gd name="connsiteY2" fmla="*/ 458108 h 458108"/>
                <a:gd name="connsiteX3" fmla="*/ 0 w 8424559"/>
                <a:gd name="connsiteY3" fmla="*/ 458108 h 458108"/>
                <a:gd name="connsiteX4" fmla="*/ 0 w 8424559"/>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4559" h="458108">
                  <a:moveTo>
                    <a:pt x="0" y="0"/>
                  </a:moveTo>
                  <a:lnTo>
                    <a:pt x="8424559" y="0"/>
                  </a:lnTo>
                  <a:lnTo>
                    <a:pt x="8424559" y="458108"/>
                  </a:lnTo>
                  <a:lnTo>
                    <a:pt x="0" y="458108"/>
                  </a:lnTo>
                  <a:lnTo>
                    <a:pt x="0" y="0"/>
                  </a:lnTo>
                  <a:close/>
                </a:path>
              </a:pathLst>
            </a:custGeom>
            <a:gradFill rotWithShape="0">
              <a:gsLst>
                <a:gs pos="0">
                  <a:prstClr val="white">
                    <a:hueOff val="0"/>
                    <a:satOff val="0"/>
                    <a:lumOff val="0"/>
                    <a:alphaOff val="0"/>
                    <a:satMod val="103000"/>
                    <a:lumMod val="102000"/>
                    <a:tint val="94000"/>
                  </a:prstClr>
                </a:gs>
                <a:gs pos="50000">
                  <a:prstClr val="white">
                    <a:hueOff val="0"/>
                    <a:satOff val="0"/>
                    <a:lumOff val="0"/>
                    <a:alphaOff val="0"/>
                    <a:satMod val="110000"/>
                    <a:lumMod val="100000"/>
                    <a:shade val="100000"/>
                  </a:prstClr>
                </a:gs>
                <a:gs pos="100000">
                  <a:prstClr val="white">
                    <a:hueOff val="0"/>
                    <a:satOff val="0"/>
                    <a:lumOff val="0"/>
                    <a:alphaOff val="0"/>
                    <a:lumMod val="99000"/>
                    <a:satMod val="120000"/>
                    <a:shade val="78000"/>
                  </a:prstClr>
                </a:gs>
              </a:gsLst>
              <a:lin ang="5400000" scaled="0"/>
            </a:gradFill>
            <a:ln>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spcFirstLastPara="0" vert="horz" wrap="square" lIns="531344" tIns="40640" rIns="40640" bIns="4064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Yetkilerin paylaştırılması</a:t>
              </a:r>
            </a:p>
          </p:txBody>
        </p:sp>
        <p:sp>
          <p:nvSpPr>
            <p:cNvPr id="4" name="Serbest Form: Şekil 3">
              <a:extLst>
                <a:ext uri="{FF2B5EF4-FFF2-40B4-BE49-F238E27FC236}">
                  <a16:creationId xmlns:a16="http://schemas.microsoft.com/office/drawing/2014/main" id="{CB04C736-483B-40E5-9324-BE83F88E0A45}"/>
                </a:ext>
              </a:extLst>
            </p:cNvPr>
            <p:cNvSpPr/>
            <p:nvPr/>
          </p:nvSpPr>
          <p:spPr>
            <a:xfrm>
              <a:off x="1684348" y="2366641"/>
              <a:ext cx="8848227" cy="458108"/>
            </a:xfrm>
            <a:custGeom>
              <a:avLst/>
              <a:gdLst>
                <a:gd name="connsiteX0" fmla="*/ 0 w 8848227"/>
                <a:gd name="connsiteY0" fmla="*/ 0 h 458108"/>
                <a:gd name="connsiteX1" fmla="*/ 8848227 w 8848227"/>
                <a:gd name="connsiteY1" fmla="*/ 0 h 458108"/>
                <a:gd name="connsiteX2" fmla="*/ 8848227 w 8848227"/>
                <a:gd name="connsiteY2" fmla="*/ 458108 h 458108"/>
                <a:gd name="connsiteX3" fmla="*/ 0 w 8848227"/>
                <a:gd name="connsiteY3" fmla="*/ 458108 h 458108"/>
                <a:gd name="connsiteX4" fmla="*/ 0 w 8848227"/>
                <a:gd name="connsiteY4" fmla="*/ 0 h 45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227" h="458108">
                  <a:moveTo>
                    <a:pt x="0" y="0"/>
                  </a:moveTo>
                  <a:lnTo>
                    <a:pt x="8848227" y="0"/>
                  </a:lnTo>
                  <a:lnTo>
                    <a:pt x="8848227" y="458108"/>
                  </a:lnTo>
                  <a:lnTo>
                    <a:pt x="0" y="458108"/>
                  </a:lnTo>
                  <a:lnTo>
                    <a:pt x="0" y="0"/>
                  </a:lnTo>
                  <a:close/>
                </a:path>
              </a:pathLst>
            </a:custGeom>
            <a:gradFill rotWithShape="0">
              <a:gsLst>
                <a:gs pos="0">
                  <a:prstClr val="white">
                    <a:hueOff val="0"/>
                    <a:satOff val="0"/>
                    <a:lumOff val="0"/>
                    <a:alphaOff val="0"/>
                    <a:satMod val="103000"/>
                    <a:lumMod val="102000"/>
                    <a:tint val="94000"/>
                  </a:prstClr>
                </a:gs>
                <a:gs pos="50000">
                  <a:prstClr val="white">
                    <a:hueOff val="0"/>
                    <a:satOff val="0"/>
                    <a:lumOff val="0"/>
                    <a:alphaOff val="0"/>
                    <a:satMod val="110000"/>
                    <a:lumMod val="100000"/>
                    <a:shade val="100000"/>
                  </a:prstClr>
                </a:gs>
                <a:gs pos="100000">
                  <a:prstClr val="white">
                    <a:hueOff val="0"/>
                    <a:satOff val="0"/>
                    <a:lumOff val="0"/>
                    <a:alphaOff val="0"/>
                    <a:lumMod val="99000"/>
                    <a:satMod val="120000"/>
                    <a:shade val="78000"/>
                  </a:prstClr>
                </a:gs>
              </a:gsLst>
              <a:lin ang="5400000" scaled="0"/>
            </a:gradFill>
            <a:ln>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txBody>
            <a:bodyPr spcFirstLastPara="0" vert="horz" wrap="square" lIns="531344" tIns="40640" rIns="40640" bIns="40640" numCol="1" spcCol="1270" anchor="ctr" anchorCtr="0">
              <a:noAutofit/>
            </a:bodyPr>
            <a:lstStyle/>
            <a:p>
              <a:pPr marL="0" marR="0" lvl="0" indent="0" algn="l" defTabSz="711200" rtl="0" eaLnBrk="1" fontAlgn="auto" latinLnBrk="0" hangingPunct="1">
                <a:lnSpc>
                  <a:spcPct val="90000"/>
                </a:lnSpc>
                <a:spcBef>
                  <a:spcPct val="0"/>
                </a:spcBef>
                <a:spcAft>
                  <a:spcPct val="35000"/>
                </a:spcAft>
                <a:buClrTx/>
                <a:buSzTx/>
                <a:buFontTx/>
                <a:buNone/>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Birden fazla personel çalıştırılmalı</a:t>
              </a:r>
            </a:p>
          </p:txBody>
        </p:sp>
      </p:grpSp>
      <p:sp>
        <p:nvSpPr>
          <p:cNvPr id="23" name="Unvan 1">
            <a:extLst>
              <a:ext uri="{FF2B5EF4-FFF2-40B4-BE49-F238E27FC236}">
                <a16:creationId xmlns:a16="http://schemas.microsoft.com/office/drawing/2014/main" id="{AEAEF0B5-DF90-4E2A-9236-006A66E9ED48}"/>
              </a:ext>
            </a:extLst>
          </p:cNvPr>
          <p:cNvSpPr txBox="1">
            <a:spLocks/>
          </p:cNvSpPr>
          <p:nvPr/>
        </p:nvSpPr>
        <p:spPr>
          <a:xfrm>
            <a:off x="3251811" y="706321"/>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000" b="0" i="0" u="none" strike="noStrike" kern="1200" cap="none" spc="0" normalizeH="0" baseline="0" noProof="0" dirty="0">
                <a:ln>
                  <a:noFill/>
                </a:ln>
                <a:solidFill>
                  <a:srgbClr val="E7E6E6">
                    <a:lumMod val="25000"/>
                  </a:srgbClr>
                </a:solidFill>
                <a:effectLst/>
                <a:uLnTx/>
                <a:uFillTx/>
                <a:latin typeface="Garamond" panose="02020404030301010803" pitchFamily="18" charset="0"/>
                <a:ea typeface="+mj-ea"/>
                <a:cs typeface="Segoe UI Light" panose="020B0502040204020203" pitchFamily="34" charset="0"/>
              </a:rPr>
              <a:t>	</a:t>
            </a:r>
            <a:r>
              <a:rPr kumimoji="0" lang="tr-TR" sz="2800" b="1" i="0" u="none" strike="noStrike" kern="1200" cap="none" spc="0" normalizeH="0" baseline="0" noProof="0" dirty="0">
                <a:ln>
                  <a:noFill/>
                </a:ln>
                <a:solidFill>
                  <a:prstClr val="white"/>
                </a:solidFill>
                <a:effectLst/>
                <a:uLnTx/>
                <a:uFillTx/>
                <a:latin typeface="Garamond" panose="02020404030301010803" pitchFamily="18" charset="0"/>
                <a:ea typeface="+mj-ea"/>
                <a:cs typeface="+mj-cs"/>
              </a:rPr>
              <a:t>Hassas Görevler</a:t>
            </a:r>
            <a:endParaRPr kumimoji="0" lang="tr-TR" sz="2800" b="0" i="0" u="none" strike="noStrike" kern="1200" cap="none" spc="0" normalizeH="0" baseline="0" noProof="0" dirty="0">
              <a:ln>
                <a:noFill/>
              </a:ln>
              <a:solidFill>
                <a:prstClr val="white"/>
              </a:solidFill>
              <a:effectLst/>
              <a:uLnTx/>
              <a:uFillTx/>
              <a:latin typeface="Garamond" panose="02020404030301010803" pitchFamily="18" charset="0"/>
              <a:ea typeface="+mj-ea"/>
              <a:cs typeface="+mj-cs"/>
            </a:endParaRPr>
          </a:p>
        </p:txBody>
      </p:sp>
      <p:sp>
        <p:nvSpPr>
          <p:cNvPr id="16" name="Slayt Numarası Yer Tutucusu 15">
            <a:extLst>
              <a:ext uri="{FF2B5EF4-FFF2-40B4-BE49-F238E27FC236}">
                <a16:creationId xmlns:a16="http://schemas.microsoft.com/office/drawing/2014/main" id="{90DFA045-C100-44D7-AD2C-4E938AFA9A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Resim 5"/>
          <p:cNvPicPr>
            <a:picLocks noChangeAspect="1"/>
          </p:cNvPicPr>
          <p:nvPr/>
        </p:nvPicPr>
        <p:blipFill>
          <a:blip r:embed="rId15"/>
          <a:stretch>
            <a:fillRect/>
          </a:stretch>
        </p:blipFill>
        <p:spPr>
          <a:xfrm>
            <a:off x="10135779" y="164612"/>
            <a:ext cx="1493649" cy="908383"/>
          </a:xfrm>
          <a:prstGeom prst="rect">
            <a:avLst/>
          </a:prstGeom>
        </p:spPr>
      </p:pic>
    </p:spTree>
    <p:extLst>
      <p:ext uri="{BB962C8B-B14F-4D97-AF65-F5344CB8AC3E}">
        <p14:creationId xmlns:p14="http://schemas.microsoft.com/office/powerpoint/2010/main" val="1840627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12" name="Unvan 1">
            <a:extLst>
              <a:ext uri="{FF2B5EF4-FFF2-40B4-BE49-F238E27FC236}">
                <a16:creationId xmlns:a16="http://schemas.microsoft.com/office/drawing/2014/main" id="{DDEE6249-D533-430E-A1BB-426607129D9D}"/>
              </a:ext>
            </a:extLst>
          </p:cNvPr>
          <p:cNvSpPr txBox="1">
            <a:spLocks/>
          </p:cNvSpPr>
          <p:nvPr/>
        </p:nvSpPr>
        <p:spPr>
          <a:xfrm>
            <a:off x="-8795" y="1420146"/>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E7E6E6">
                    <a:lumMod val="25000"/>
                  </a:srgbClr>
                </a:solidFill>
                <a:effectLst/>
                <a:uLnTx/>
                <a:uFillTx/>
                <a:latin typeface="Segoe UI Light" panose="020B0502040204020203" pitchFamily="34" charset="0"/>
                <a:ea typeface="+mj-ea"/>
                <a:cs typeface="Segoe UI Light" panose="020B0502040204020203" pitchFamily="34" charset="0"/>
              </a:rPr>
              <a:t>	</a:t>
            </a:r>
            <a:r>
              <a:rPr kumimoji="0" lang="tr-TR" sz="1800" b="1" i="0" u="none" strike="noStrike" kern="1200" cap="none" spc="0" normalizeH="0" baseline="0" noProof="0" dirty="0">
                <a:ln>
                  <a:noFill/>
                </a:ln>
                <a:solidFill>
                  <a:srgbClr val="E7E6E6">
                    <a:lumMod val="25000"/>
                  </a:srgbClr>
                </a:solidFill>
                <a:effectLst/>
                <a:uLnTx/>
                <a:uFillTx/>
                <a:latin typeface="Garamond" panose="02020404030301010803" pitchFamily="18" charset="0"/>
                <a:ea typeface="+mj-ea"/>
                <a:cs typeface="Segoe UI Light" panose="020B0502040204020203" pitchFamily="34" charset="0"/>
              </a:rPr>
              <a:t>Risk Değerlendirme Bileşeni</a:t>
            </a:r>
            <a:endParaRPr kumimoji="0" lang="tr-TR" sz="1800" b="1"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j-ea"/>
              <a:cs typeface="Segoe UI Light" panose="020B0502040204020203" pitchFamily="34" charset="0"/>
            </a:endParaRPr>
          </a:p>
        </p:txBody>
      </p:sp>
      <p:cxnSp>
        <p:nvCxnSpPr>
          <p:cNvPr id="14" name="Düz Bağlayıcı 13">
            <a:extLst>
              <a:ext uri="{FF2B5EF4-FFF2-40B4-BE49-F238E27FC236}">
                <a16:creationId xmlns:a16="http://schemas.microsoft.com/office/drawing/2014/main" id="{BC705FEA-4F2A-40FB-B396-8DF9F633F475}"/>
              </a:ext>
            </a:extLst>
          </p:cNvPr>
          <p:cNvCxnSpPr>
            <a:cxnSpLocks/>
          </p:cNvCxnSpPr>
          <p:nvPr/>
        </p:nvCxnSpPr>
        <p:spPr>
          <a:xfrm>
            <a:off x="852054" y="1958253"/>
            <a:ext cx="5040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Metin kutusu 15">
            <a:extLst>
              <a:ext uri="{FF2B5EF4-FFF2-40B4-BE49-F238E27FC236}">
                <a16:creationId xmlns:a16="http://schemas.microsoft.com/office/drawing/2014/main" id="{4730B266-81F7-464F-A32E-6F2E85456AFE}"/>
              </a:ext>
            </a:extLst>
          </p:cNvPr>
          <p:cNvSpPr txBox="1"/>
          <p:nvPr/>
        </p:nvSpPr>
        <p:spPr>
          <a:xfrm>
            <a:off x="762100" y="2043486"/>
            <a:ext cx="9998652" cy="3377207"/>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Stratejik Plan,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Performans Programı</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Bütçe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Risk Yönetimi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Birimlerin idare hedeflerine uygun özel hedefleri olmalıdır.  Bu hedefler, ölçülebilir, ulaşılabilir, süreli olmalıdır.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Bunun için </a:t>
            </a:r>
            <a:r>
              <a:rPr kumimoji="0" lang="tr-TR" sz="1800" b="0" i="0" u="none" strike="noStrike" kern="1200" cap="none" spc="0" normalizeH="0" baseline="0" noProof="0" dirty="0" err="1">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UEP’da</a:t>
            </a:r>
            <a:r>
              <a:rPr kumimoji="0" lang="tr-TR" sz="18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ea typeface="+mn-ea"/>
                <a:cs typeface="Segoe UI" panose="020B0502040204020203" pitchFamily="34" charset="0"/>
              </a:rPr>
              <a:t> ön görülen eylem; </a:t>
            </a:r>
            <a:r>
              <a:rPr kumimoji="0" lang="tr-TR" sz="1800" b="0" i="0" u="none" strike="noStrike" kern="1200" cap="none" spc="0" normalizeH="0" baseline="0" noProof="0" dirty="0">
                <a:ln>
                  <a:noFill/>
                </a:ln>
                <a:solidFill>
                  <a:srgbClr val="C00000"/>
                </a:solidFill>
                <a:effectLst/>
                <a:uLnTx/>
                <a:uFillTx/>
                <a:latin typeface="Garamond" panose="02020404030301010803" pitchFamily="18" charset="0"/>
                <a:ea typeface="+mn-ea"/>
                <a:cs typeface="Segoe UI" panose="020B0502040204020203" pitchFamily="34" charset="0"/>
              </a:rPr>
              <a:t>Birim hedeflerini içeren çalışma takvimleri oluşturulmasıdır.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tr-TR" sz="1800" b="0" i="0" u="none" strike="noStrike" kern="1200" cap="none" spc="0" normalizeH="0" baseline="0" noProof="0" dirty="0">
                <a:ln>
                  <a:noFill/>
                </a:ln>
                <a:solidFill>
                  <a:srgbClr val="C00000"/>
                </a:solidFill>
                <a:effectLst/>
                <a:uLnTx/>
                <a:uFillTx/>
                <a:latin typeface="Garamond" panose="02020404030301010803" pitchFamily="18" charset="0"/>
                <a:ea typeface="+mn-ea"/>
                <a:cs typeface="Segoe UI" panose="020B0502040204020203" pitchFamily="34" charset="0"/>
              </a:rPr>
              <a:t>      </a:t>
            </a:r>
            <a:r>
              <a:rPr kumimoji="0" lang="tr-TR" sz="1800" b="0" i="0" u="none" strike="noStrike" kern="1200" cap="none" spc="0" normalizeH="0" baseline="0" noProof="0" dirty="0">
                <a:ln>
                  <a:noFill/>
                </a:ln>
                <a:solidFill>
                  <a:srgbClr val="4472C4"/>
                </a:solidFill>
                <a:effectLst/>
                <a:uLnTx/>
                <a:uFillTx/>
                <a:latin typeface="Garamond" panose="02020404030301010803" pitchFamily="18" charset="0"/>
                <a:ea typeface="+mn-ea"/>
                <a:cs typeface="Segoe UI" panose="020B0502040204020203" pitchFamily="34" charset="0"/>
              </a:rPr>
              <a:t>(Her yıl Aralık ayında bir sonraki yılın takvimi açıklanmalı)</a:t>
            </a:r>
          </a:p>
        </p:txBody>
      </p:sp>
      <p:sp>
        <p:nvSpPr>
          <p:cNvPr id="7" name="Unvan 1">
            <a:extLst>
              <a:ext uri="{FF2B5EF4-FFF2-40B4-BE49-F238E27FC236}">
                <a16:creationId xmlns:a16="http://schemas.microsoft.com/office/drawing/2014/main" id="{D1505DA6-0F6F-4AB2-8DF3-0AD1B3577111}"/>
              </a:ext>
            </a:extLst>
          </p:cNvPr>
          <p:cNvSpPr txBox="1">
            <a:spLocks/>
          </p:cNvSpPr>
          <p:nvPr/>
        </p:nvSpPr>
        <p:spPr>
          <a:xfrm>
            <a:off x="3251811" y="706321"/>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000" b="0" i="0" u="none" strike="noStrike" kern="1200" cap="none" spc="0" normalizeH="0" baseline="0" noProof="0" dirty="0">
                <a:ln>
                  <a:noFill/>
                </a:ln>
                <a:solidFill>
                  <a:srgbClr val="E7E6E6">
                    <a:lumMod val="25000"/>
                  </a:srgbClr>
                </a:solidFill>
                <a:effectLst/>
                <a:uLnTx/>
                <a:uFillTx/>
                <a:latin typeface="Garamond" panose="02020404030301010803" pitchFamily="18" charset="0"/>
                <a:ea typeface="+mj-ea"/>
                <a:cs typeface="Segoe UI Light" panose="020B0502040204020203" pitchFamily="34" charset="0"/>
              </a:rPr>
              <a:t>	</a:t>
            </a:r>
            <a:r>
              <a:rPr lang="tr-TR" sz="2800" b="1" dirty="0" smtClean="0">
                <a:solidFill>
                  <a:schemeClr val="bg1"/>
                </a:solidFill>
                <a:latin typeface="Times New Roman" panose="02020603050405020304" pitchFamily="18" charset="0"/>
                <a:cs typeface="Times New Roman" panose="02020603050405020304" pitchFamily="18" charset="0"/>
              </a:rPr>
              <a:t>b)</a:t>
            </a:r>
            <a:r>
              <a:rPr kumimoji="0" lang="tr-TR" sz="2800" b="1"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tr-TR" sz="28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Risk </a:t>
            </a:r>
            <a:r>
              <a:rPr kumimoji="0" lang="tr-TR"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Değerlendirme Bileşeni</a:t>
            </a:r>
            <a:endParaRPr kumimoji="0" lang="tr-TR"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Slayt Numarası Yer Tutucusu 4">
            <a:extLst>
              <a:ext uri="{FF2B5EF4-FFF2-40B4-BE49-F238E27FC236}">
                <a16:creationId xmlns:a16="http://schemas.microsoft.com/office/drawing/2014/main" id="{D9998620-007E-406E-82E5-E03E8BD478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Resim 1"/>
          <p:cNvPicPr>
            <a:picLocks noChangeAspect="1"/>
          </p:cNvPicPr>
          <p:nvPr/>
        </p:nvPicPr>
        <p:blipFill>
          <a:blip r:embed="rId3"/>
          <a:stretch>
            <a:fillRect/>
          </a:stretch>
        </p:blipFill>
        <p:spPr>
          <a:xfrm>
            <a:off x="10145110" y="174889"/>
            <a:ext cx="1493649" cy="908383"/>
          </a:xfrm>
          <a:prstGeom prst="rect">
            <a:avLst/>
          </a:prstGeom>
        </p:spPr>
      </p:pic>
    </p:spTree>
    <p:extLst>
      <p:ext uri="{BB962C8B-B14F-4D97-AF65-F5344CB8AC3E}">
        <p14:creationId xmlns:p14="http://schemas.microsoft.com/office/powerpoint/2010/main" val="3738573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9" name="İçerik Yer Tutucusu 2">
            <a:extLst>
              <a:ext uri="{FF2B5EF4-FFF2-40B4-BE49-F238E27FC236}">
                <a16:creationId xmlns:a16="http://schemas.microsoft.com/office/drawing/2014/main" id="{00898CE7-9C17-4BCA-8336-FC68804FA2AD}"/>
              </a:ext>
            </a:extLst>
          </p:cNvPr>
          <p:cNvSpPr txBox="1">
            <a:spLocks/>
          </p:cNvSpPr>
          <p:nvPr/>
        </p:nvSpPr>
        <p:spPr>
          <a:xfrm>
            <a:off x="450838" y="1635120"/>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0"/>
              </a:spcBef>
              <a:spcAft>
                <a:spcPts val="300"/>
              </a:spcAft>
              <a:buFont typeface="Wingdings" panose="05000000000000000000" pitchFamily="2" charset="2"/>
              <a:buChar char="Ø"/>
            </a:pPr>
            <a:r>
              <a:rPr lang="tr-TR" sz="2400" b="1" dirty="0">
                <a:solidFill>
                  <a:schemeClr val="tx1">
                    <a:lumMod val="85000"/>
                    <a:lumOff val="15000"/>
                  </a:schemeClr>
                </a:solidFill>
                <a:latin typeface="Times New Roman" panose="02020603050405020304" pitchFamily="18" charset="0"/>
                <a:cs typeface="Times New Roman" panose="02020603050405020304" pitchFamily="18" charset="0"/>
              </a:rPr>
              <a:t>İÇ KONTROL SİSTEMİ</a:t>
            </a:r>
          </a:p>
          <a:p>
            <a:pPr marL="273050" marR="0" lvl="0" indent="0" algn="l" defTabSz="914400" rtl="0" eaLnBrk="1" fontAlgn="auto" latinLnBrk="0" hangingPunct="1">
              <a:lnSpc>
                <a:spcPct val="150000"/>
              </a:lnSpc>
              <a:spcBef>
                <a:spcPts val="0"/>
              </a:spcBef>
              <a:spcAft>
                <a:spcPts val="300"/>
              </a:spcAft>
              <a:buClrTx/>
              <a:buSzTx/>
              <a:buNone/>
              <a:tabLst/>
              <a:defRPr/>
            </a:pPr>
            <a:r>
              <a:rPr lang="tr-TR" sz="2400" dirty="0" smtClean="0">
                <a:solidFill>
                  <a:schemeClr val="tx1">
                    <a:lumMod val="85000"/>
                    <a:lumOff val="15000"/>
                  </a:schemeClr>
                </a:solidFill>
                <a:latin typeface="Times New Roman" panose="02020603050405020304" pitchFamily="18" charset="0"/>
                <a:cs typeface="Times New Roman" panose="02020603050405020304" pitchFamily="18" charset="0"/>
              </a:rPr>
              <a:t>1. İç </a:t>
            </a:r>
            <a:r>
              <a:rPr lang="tr-TR" sz="2400" dirty="0">
                <a:solidFill>
                  <a:schemeClr val="tx1">
                    <a:lumMod val="85000"/>
                    <a:lumOff val="15000"/>
                  </a:schemeClr>
                </a:solidFill>
                <a:latin typeface="Times New Roman" panose="02020603050405020304" pitchFamily="18" charset="0"/>
                <a:cs typeface="Times New Roman" panose="02020603050405020304" pitchFamily="18" charset="0"/>
              </a:rPr>
              <a:t>Kontrol Nedir</a:t>
            </a:r>
            <a:r>
              <a:rPr lang="tr-TR" sz="2400" dirty="0" smtClean="0">
                <a:solidFill>
                  <a:schemeClr val="tx1">
                    <a:lumMod val="85000"/>
                    <a:lumOff val="15000"/>
                  </a:schemeClr>
                </a:solidFill>
                <a:latin typeface="Times New Roman" panose="02020603050405020304" pitchFamily="18" charset="0"/>
                <a:cs typeface="Times New Roman" panose="02020603050405020304" pitchFamily="18" charset="0"/>
              </a:rPr>
              <a:t>?</a:t>
            </a:r>
          </a:p>
          <a:p>
            <a:pPr marL="273050" indent="0">
              <a:lnSpc>
                <a:spcPct val="150000"/>
              </a:lnSpc>
              <a:spcBef>
                <a:spcPts val="0"/>
              </a:spcBef>
              <a:spcAft>
                <a:spcPts val="300"/>
              </a:spcAft>
              <a:buNone/>
              <a:defRPr/>
            </a:pPr>
            <a:r>
              <a:rPr lang="tr-TR" sz="2400" dirty="0" smtClean="0">
                <a:solidFill>
                  <a:schemeClr val="tx1">
                    <a:lumMod val="85000"/>
                    <a:lumOff val="15000"/>
                  </a:schemeClr>
                </a:solidFill>
                <a:latin typeface="Times New Roman" panose="02020603050405020304" pitchFamily="18" charset="0"/>
                <a:cs typeface="Times New Roman" panose="02020603050405020304" pitchFamily="18" charset="0"/>
              </a:rPr>
              <a:t>2. Mevzuatı</a:t>
            </a:r>
          </a:p>
          <a:p>
            <a:pPr marL="273050" indent="0">
              <a:lnSpc>
                <a:spcPct val="150000"/>
              </a:lnSpc>
              <a:spcBef>
                <a:spcPts val="0"/>
              </a:spcBef>
              <a:spcAft>
                <a:spcPts val="300"/>
              </a:spcAft>
              <a:buNone/>
              <a:defRPr/>
            </a:pPr>
            <a:r>
              <a:rPr lang="tr-TR" sz="2400" dirty="0" smtClean="0">
                <a:solidFill>
                  <a:schemeClr val="tx1">
                    <a:lumMod val="85000"/>
                    <a:lumOff val="15000"/>
                  </a:schemeClr>
                </a:solidFill>
                <a:latin typeface="Times New Roman" panose="02020603050405020304" pitchFamily="18" charset="0"/>
                <a:cs typeface="Times New Roman" panose="02020603050405020304" pitchFamily="18" charset="0"/>
              </a:rPr>
              <a:t>3. İç Kontrolün Amacı Nedir?</a:t>
            </a:r>
          </a:p>
          <a:p>
            <a:pPr marL="273050" marR="0" lvl="0" indent="0" algn="l" defTabSz="914400" rtl="0" eaLnBrk="1" fontAlgn="auto" latinLnBrk="0" hangingPunct="1">
              <a:lnSpc>
                <a:spcPct val="150000"/>
              </a:lnSpc>
              <a:spcBef>
                <a:spcPts val="0"/>
              </a:spcBef>
              <a:spcAft>
                <a:spcPts val="300"/>
              </a:spcAft>
              <a:buClrTx/>
              <a:buSzTx/>
              <a:buNone/>
              <a:tabLst/>
              <a:defRPr/>
            </a:pPr>
            <a:r>
              <a:rPr lang="tr-TR" sz="2400" dirty="0" smtClean="0">
                <a:solidFill>
                  <a:schemeClr val="tx1">
                    <a:lumMod val="85000"/>
                    <a:lumOff val="15000"/>
                  </a:schemeClr>
                </a:solidFill>
                <a:latin typeface="Times New Roman" panose="02020603050405020304" pitchFamily="18" charset="0"/>
                <a:cs typeface="Times New Roman" panose="02020603050405020304" pitchFamily="18" charset="0"/>
              </a:rPr>
              <a:t>4. İç Kontrolün İşleyişi Nedir?</a:t>
            </a:r>
          </a:p>
          <a:p>
            <a:pPr marL="273050" marR="0" lvl="0" indent="0" algn="l" defTabSz="914400" rtl="0" eaLnBrk="1" fontAlgn="auto" latinLnBrk="0" hangingPunct="1">
              <a:lnSpc>
                <a:spcPct val="150000"/>
              </a:lnSpc>
              <a:spcBef>
                <a:spcPts val="0"/>
              </a:spcBef>
              <a:spcAft>
                <a:spcPts val="300"/>
              </a:spcAft>
              <a:buClrTx/>
              <a:buSzTx/>
              <a:buNone/>
              <a:tabLst/>
              <a:defRPr/>
            </a:pPr>
            <a:r>
              <a:rPr lang="tr-TR" sz="2400" dirty="0" smtClean="0">
                <a:solidFill>
                  <a:schemeClr val="tx1">
                    <a:lumMod val="85000"/>
                    <a:lumOff val="15000"/>
                  </a:schemeClr>
                </a:solidFill>
                <a:latin typeface="Times New Roman" panose="02020603050405020304" pitchFamily="18" charset="0"/>
                <a:cs typeface="Times New Roman" panose="02020603050405020304" pitchFamily="18" charset="0"/>
              </a:rPr>
              <a:t>5. İç Kontrol Sisteminin Temel İlkeleri Nelerdir?</a:t>
            </a:r>
          </a:p>
          <a:p>
            <a:pPr marL="273050" marR="0" lvl="0" indent="0" algn="l" defTabSz="914400" rtl="0" eaLnBrk="1" fontAlgn="auto" latinLnBrk="0" hangingPunct="1">
              <a:lnSpc>
                <a:spcPct val="150000"/>
              </a:lnSpc>
              <a:spcBef>
                <a:spcPts val="0"/>
              </a:spcBef>
              <a:spcAft>
                <a:spcPts val="300"/>
              </a:spcAft>
              <a:buClrTx/>
              <a:buSzTx/>
              <a:buNone/>
              <a:tabLst/>
              <a:defRPr/>
            </a:pPr>
            <a:r>
              <a:rPr lang="tr-TR" sz="2400" dirty="0" smtClean="0">
                <a:solidFill>
                  <a:schemeClr val="tx1">
                    <a:lumMod val="85000"/>
                    <a:lumOff val="15000"/>
                  </a:schemeClr>
                </a:solidFill>
                <a:latin typeface="Times New Roman" panose="02020603050405020304" pitchFamily="18" charset="0"/>
                <a:cs typeface="Times New Roman" panose="02020603050405020304" pitchFamily="18" charset="0"/>
              </a:rPr>
              <a:t>6. Sorumlular Kimdir?</a:t>
            </a:r>
            <a:endParaRPr lang="tr-TR" sz="24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273050" marR="0" lvl="0" indent="0" algn="l" defTabSz="914400" rtl="0" eaLnBrk="1" fontAlgn="auto" latinLnBrk="0" hangingPunct="1">
              <a:lnSpc>
                <a:spcPct val="150000"/>
              </a:lnSpc>
              <a:spcBef>
                <a:spcPts val="0"/>
              </a:spcBef>
              <a:spcAft>
                <a:spcPts val="300"/>
              </a:spcAft>
              <a:buClrTx/>
              <a:buSzTx/>
              <a:buNone/>
              <a:tabLst/>
              <a:defRPr/>
            </a:pPr>
            <a:r>
              <a:rPr lang="tr-TR" sz="2400" dirty="0" smtClean="0">
                <a:solidFill>
                  <a:schemeClr val="tx1">
                    <a:lumMod val="85000"/>
                    <a:lumOff val="15000"/>
                  </a:schemeClr>
                </a:solidFill>
                <a:latin typeface="Times New Roman" panose="02020603050405020304" pitchFamily="18" charset="0"/>
                <a:cs typeface="Times New Roman" panose="02020603050405020304" pitchFamily="18" charset="0"/>
              </a:rPr>
              <a:t>7. İç </a:t>
            </a:r>
            <a:r>
              <a:rPr lang="tr-TR" sz="2400" dirty="0">
                <a:solidFill>
                  <a:schemeClr val="tx1">
                    <a:lumMod val="85000"/>
                    <a:lumOff val="15000"/>
                  </a:schemeClr>
                </a:solidFill>
                <a:latin typeface="Times New Roman" panose="02020603050405020304" pitchFamily="18" charset="0"/>
                <a:cs typeface="Times New Roman" panose="02020603050405020304" pitchFamily="18" charset="0"/>
              </a:rPr>
              <a:t>Kontrol Bileşen ve Standartları</a:t>
            </a:r>
          </a:p>
          <a:p>
            <a:pPr marL="273050" marR="0" lvl="0" indent="0" algn="l" defTabSz="914400" rtl="0" eaLnBrk="1" fontAlgn="auto" latinLnBrk="0" hangingPunct="1">
              <a:lnSpc>
                <a:spcPct val="150000"/>
              </a:lnSpc>
              <a:spcBef>
                <a:spcPts val="0"/>
              </a:spcBef>
              <a:spcAft>
                <a:spcPts val="300"/>
              </a:spcAft>
              <a:buClrTx/>
              <a:buSzTx/>
              <a:buNone/>
              <a:tabLst/>
              <a:defRPr/>
            </a:pPr>
            <a:endParaRPr lang="tr-TR" sz="2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Unvan 1">
            <a:extLst>
              <a:ext uri="{FF2B5EF4-FFF2-40B4-BE49-F238E27FC236}">
                <a16:creationId xmlns:a16="http://schemas.microsoft.com/office/drawing/2014/main" id="{DDEE6249-D533-430E-A1BB-426607129D9D}"/>
              </a:ext>
            </a:extLst>
          </p:cNvPr>
          <p:cNvSpPr txBox="1">
            <a:spLocks/>
          </p:cNvSpPr>
          <p:nvPr/>
        </p:nvSpPr>
        <p:spPr>
          <a:xfrm>
            <a:off x="3959701" y="634847"/>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dirty="0">
                <a:solidFill>
                  <a:schemeClr val="bg1"/>
                </a:solidFill>
                <a:latin typeface="Garamond" panose="02020404030301010803" pitchFamily="18" charset="0"/>
                <a:cs typeface="Segoe UI Semibold" panose="020B0702040204020203" pitchFamily="34" charset="0"/>
              </a:rPr>
              <a:t>	</a:t>
            </a:r>
            <a:r>
              <a:rPr lang="tr-TR"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Sunum Planı</a:t>
            </a:r>
          </a:p>
        </p:txBody>
      </p:sp>
      <p:sp>
        <p:nvSpPr>
          <p:cNvPr id="4" name="Slayt Numarası Yer Tutucusu 3">
            <a:extLst>
              <a:ext uri="{FF2B5EF4-FFF2-40B4-BE49-F238E27FC236}">
                <a16:creationId xmlns:a16="http://schemas.microsoft.com/office/drawing/2014/main" id="{8E1B8EFF-9E7D-4F86-80B6-B0F8926F8821}"/>
              </a:ext>
            </a:extLst>
          </p:cNvPr>
          <p:cNvSpPr>
            <a:spLocks noGrp="1"/>
          </p:cNvSpPr>
          <p:nvPr>
            <p:ph type="sldNum" sz="quarter" idx="12"/>
          </p:nvPr>
        </p:nvSpPr>
        <p:spPr/>
        <p:txBody>
          <a:bodyPr/>
          <a:lstStyle/>
          <a:p>
            <a:fld id="{8D5FFAB5-A7FD-1449-A894-0CD1DD47C74C}" type="slidenum">
              <a:rPr lang="tr-TR" smtClean="0"/>
              <a:t>2</a:t>
            </a:fld>
            <a:endParaRPr lang="tr-TR" dirty="0"/>
          </a:p>
        </p:txBody>
      </p:sp>
      <p:pic>
        <p:nvPicPr>
          <p:cNvPr id="2" name="Resim 1"/>
          <p:cNvPicPr>
            <a:picLocks noChangeAspect="1"/>
          </p:cNvPicPr>
          <p:nvPr/>
        </p:nvPicPr>
        <p:blipFill>
          <a:blip r:embed="rId3"/>
          <a:stretch>
            <a:fillRect/>
          </a:stretch>
        </p:blipFill>
        <p:spPr>
          <a:xfrm>
            <a:off x="10173101" y="180655"/>
            <a:ext cx="1493649" cy="908383"/>
          </a:xfrm>
          <a:prstGeom prst="rect">
            <a:avLst/>
          </a:prstGeom>
        </p:spPr>
      </p:pic>
    </p:spTree>
    <p:extLst>
      <p:ext uri="{BB962C8B-B14F-4D97-AF65-F5344CB8AC3E}">
        <p14:creationId xmlns:p14="http://schemas.microsoft.com/office/powerpoint/2010/main" val="3010682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12" name="Unvan 1">
            <a:extLst>
              <a:ext uri="{FF2B5EF4-FFF2-40B4-BE49-F238E27FC236}">
                <a16:creationId xmlns:a16="http://schemas.microsoft.com/office/drawing/2014/main" id="{DDEE6249-D533-430E-A1BB-426607129D9D}"/>
              </a:ext>
            </a:extLst>
          </p:cNvPr>
          <p:cNvSpPr txBox="1">
            <a:spLocks/>
          </p:cNvSpPr>
          <p:nvPr/>
        </p:nvSpPr>
        <p:spPr>
          <a:xfrm>
            <a:off x="3368251" y="674904"/>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Garamond" panose="02020404030301010803" pitchFamily="18" charset="0"/>
                <a:ea typeface="+mj-ea"/>
                <a:cs typeface="Segoe UI Light" panose="020B0502040204020203" pitchFamily="34" charset="0"/>
              </a:rPr>
              <a:t>	</a:t>
            </a:r>
            <a:r>
              <a:rPr lang="tr-TR" sz="2800" b="1" dirty="0" smtClean="0">
                <a:solidFill>
                  <a:prstClr val="white"/>
                </a:solidFill>
                <a:latin typeface="Times New Roman" panose="02020603050405020304" pitchFamily="18" charset="0"/>
                <a:cs typeface="Times New Roman" panose="02020603050405020304" pitchFamily="18" charset="0"/>
              </a:rPr>
              <a:t>c) </a:t>
            </a:r>
            <a:r>
              <a:rPr kumimoji="0" lang="tr-TR" sz="28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Kontrol Faaliyetleri Bileşeni</a:t>
            </a:r>
            <a:endParaRPr kumimoji="0" lang="tr-TR"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aphicFrame>
        <p:nvGraphicFramePr>
          <p:cNvPr id="6" name="İçerik Yer Tutucusu 1">
            <a:extLst>
              <a:ext uri="{FF2B5EF4-FFF2-40B4-BE49-F238E27FC236}">
                <a16:creationId xmlns:a16="http://schemas.microsoft.com/office/drawing/2014/main" id="{F67580B0-00BA-4308-BDE1-8B7B15186CB1}"/>
              </a:ext>
            </a:extLst>
          </p:cNvPr>
          <p:cNvGraphicFramePr>
            <a:graphicFrameLocks noGrp="1"/>
          </p:cNvGraphicFramePr>
          <p:nvPr>
            <p:ph idx="1"/>
            <p:extLst>
              <p:ext uri="{D42A27DB-BD31-4B8C-83A1-F6EECF244321}">
                <p14:modId xmlns:p14="http://schemas.microsoft.com/office/powerpoint/2010/main" val="3530799040"/>
              </p:ext>
            </p:extLst>
          </p:nvPr>
        </p:nvGraphicFramePr>
        <p:xfrm>
          <a:off x="1513727" y="1933023"/>
          <a:ext cx="9037529" cy="4208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ayt Numarası Yer Tutucusu 4">
            <a:extLst>
              <a:ext uri="{FF2B5EF4-FFF2-40B4-BE49-F238E27FC236}">
                <a16:creationId xmlns:a16="http://schemas.microsoft.com/office/drawing/2014/main" id="{8B6CFDDF-FE8D-46B6-AACF-946DF5E321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Resim 6"/>
          <p:cNvPicPr>
            <a:picLocks noChangeAspect="1"/>
          </p:cNvPicPr>
          <p:nvPr/>
        </p:nvPicPr>
        <p:blipFill>
          <a:blip r:embed="rId8"/>
          <a:stretch>
            <a:fillRect/>
          </a:stretch>
        </p:blipFill>
        <p:spPr>
          <a:xfrm>
            <a:off x="10149775" y="187956"/>
            <a:ext cx="1493649" cy="908383"/>
          </a:xfrm>
          <a:prstGeom prst="rect">
            <a:avLst/>
          </a:prstGeom>
        </p:spPr>
      </p:pic>
    </p:spTree>
    <p:extLst>
      <p:ext uri="{BB962C8B-B14F-4D97-AF65-F5344CB8AC3E}">
        <p14:creationId xmlns:p14="http://schemas.microsoft.com/office/powerpoint/2010/main" val="3640257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graphicFrame>
        <p:nvGraphicFramePr>
          <p:cNvPr id="8" name="Diyagram 7">
            <a:extLst>
              <a:ext uri="{FF2B5EF4-FFF2-40B4-BE49-F238E27FC236}">
                <a16:creationId xmlns:a16="http://schemas.microsoft.com/office/drawing/2014/main" id="{7B803C6D-03AC-4F38-8C1C-37A9E89DF5AC}"/>
              </a:ext>
            </a:extLst>
          </p:cNvPr>
          <p:cNvGraphicFramePr/>
          <p:nvPr>
            <p:extLst>
              <p:ext uri="{D42A27DB-BD31-4B8C-83A1-F6EECF244321}">
                <p14:modId xmlns:p14="http://schemas.microsoft.com/office/powerpoint/2010/main" val="1930201833"/>
              </p:ext>
            </p:extLst>
          </p:nvPr>
        </p:nvGraphicFramePr>
        <p:xfrm>
          <a:off x="342902" y="1558636"/>
          <a:ext cx="11247262" cy="4789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nvan 1">
            <a:extLst>
              <a:ext uri="{FF2B5EF4-FFF2-40B4-BE49-F238E27FC236}">
                <a16:creationId xmlns:a16="http://schemas.microsoft.com/office/drawing/2014/main" id="{F0BC632D-A094-4F1F-8DD6-EA02EE2D92F7}"/>
              </a:ext>
            </a:extLst>
          </p:cNvPr>
          <p:cNvSpPr txBox="1">
            <a:spLocks/>
          </p:cNvSpPr>
          <p:nvPr/>
        </p:nvSpPr>
        <p:spPr>
          <a:xfrm>
            <a:off x="3368251" y="706077"/>
            <a:ext cx="882374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Garamond" panose="02020404030301010803" pitchFamily="18" charset="0"/>
                <a:ea typeface="+mj-ea"/>
                <a:cs typeface="Segoe UI Light" panose="020B0502040204020203" pitchFamily="34" charset="0"/>
              </a:rPr>
              <a:t>	</a:t>
            </a:r>
            <a:endParaRPr kumimoji="0" lang="tr-TR" sz="2800" b="1" i="0" u="none" strike="noStrike" kern="1200" cap="none" spc="0" normalizeH="0" baseline="0" noProof="0" dirty="0">
              <a:ln>
                <a:noFill/>
              </a:ln>
              <a:solidFill>
                <a:prstClr val="white"/>
              </a:solidFill>
              <a:effectLst/>
              <a:uLnTx/>
              <a:uFillTx/>
              <a:latin typeface="Garamond" panose="02020404030301010803" pitchFamily="18" charset="0"/>
              <a:ea typeface="+mj-ea"/>
              <a:cs typeface="Segoe UI Light" panose="020B0502040204020203" pitchFamily="34" charset="0"/>
            </a:endParaRPr>
          </a:p>
        </p:txBody>
      </p:sp>
      <p:sp>
        <p:nvSpPr>
          <p:cNvPr id="6" name="Slayt Numarası Yer Tutucusu 5">
            <a:extLst>
              <a:ext uri="{FF2B5EF4-FFF2-40B4-BE49-F238E27FC236}">
                <a16:creationId xmlns:a16="http://schemas.microsoft.com/office/drawing/2014/main" id="{BB0C636D-5784-4A0E-8027-BAF46DA4CE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Unvan 1">
            <a:extLst>
              <a:ext uri="{FF2B5EF4-FFF2-40B4-BE49-F238E27FC236}">
                <a16:creationId xmlns:a16="http://schemas.microsoft.com/office/drawing/2014/main" id="{DDEE6249-D533-430E-A1BB-426607129D9D}"/>
              </a:ext>
            </a:extLst>
          </p:cNvPr>
          <p:cNvSpPr txBox="1">
            <a:spLocks/>
          </p:cNvSpPr>
          <p:nvPr/>
        </p:nvSpPr>
        <p:spPr>
          <a:xfrm>
            <a:off x="3368251" y="674904"/>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Garamond" panose="02020404030301010803" pitchFamily="18" charset="0"/>
                <a:ea typeface="+mj-ea"/>
                <a:cs typeface="Segoe UI Light" panose="020B0502040204020203" pitchFamily="34" charset="0"/>
              </a:rPr>
              <a:t>	</a:t>
            </a:r>
            <a:r>
              <a:rPr kumimoji="0" lang="tr-TR" sz="28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 Kontrol Faaliyetleri Bileşeni</a:t>
            </a:r>
            <a:endParaRPr kumimoji="0" lang="tr-TR"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9" name="Resim 8"/>
          <p:cNvPicPr>
            <a:picLocks noChangeAspect="1"/>
          </p:cNvPicPr>
          <p:nvPr/>
        </p:nvPicPr>
        <p:blipFill>
          <a:blip r:embed="rId8"/>
          <a:stretch>
            <a:fillRect/>
          </a:stretch>
        </p:blipFill>
        <p:spPr>
          <a:xfrm>
            <a:off x="10149775" y="187956"/>
            <a:ext cx="1493649" cy="908383"/>
          </a:xfrm>
          <a:prstGeom prst="rect">
            <a:avLst/>
          </a:prstGeom>
        </p:spPr>
      </p:pic>
    </p:spTree>
    <p:extLst>
      <p:ext uri="{BB962C8B-B14F-4D97-AF65-F5344CB8AC3E}">
        <p14:creationId xmlns:p14="http://schemas.microsoft.com/office/powerpoint/2010/main" val="1387280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12" name="Unvan 1">
            <a:extLst>
              <a:ext uri="{FF2B5EF4-FFF2-40B4-BE49-F238E27FC236}">
                <a16:creationId xmlns:a16="http://schemas.microsoft.com/office/drawing/2014/main" id="{DDEE6249-D533-430E-A1BB-426607129D9D}"/>
              </a:ext>
            </a:extLst>
          </p:cNvPr>
          <p:cNvSpPr txBox="1">
            <a:spLocks/>
          </p:cNvSpPr>
          <p:nvPr/>
        </p:nvSpPr>
        <p:spPr>
          <a:xfrm>
            <a:off x="3492941" y="688776"/>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E7E6E6">
                    <a:lumMod val="25000"/>
                  </a:srgbClr>
                </a:solidFill>
                <a:effectLst/>
                <a:uLnTx/>
                <a:uFillTx/>
                <a:latin typeface="Garamond" panose="02020404030301010803" pitchFamily="18" charset="0"/>
                <a:ea typeface="+mj-ea"/>
                <a:cs typeface="Segoe UI Light" panose="020B0502040204020203" pitchFamily="34" charset="0"/>
              </a:rPr>
              <a:t>	</a:t>
            </a:r>
            <a:r>
              <a:rPr lang="tr-TR" sz="2800" b="1" dirty="0" smtClean="0">
                <a:solidFill>
                  <a:schemeClr val="bg1"/>
                </a:solidFill>
                <a:latin typeface="Times New Roman" panose="02020603050405020304" pitchFamily="18" charset="0"/>
                <a:cs typeface="Times New Roman" panose="02020603050405020304" pitchFamily="18" charset="0"/>
              </a:rPr>
              <a:t>d)</a:t>
            </a:r>
            <a:r>
              <a:rPr kumimoji="0" lang="tr-TR" sz="2800" b="1"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tr-TR" sz="28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Bilgi </a:t>
            </a:r>
            <a:r>
              <a:rPr kumimoji="0" lang="tr-TR"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ve İletişim Bileşeni</a:t>
            </a:r>
          </a:p>
        </p:txBody>
      </p:sp>
      <p:sp>
        <p:nvSpPr>
          <p:cNvPr id="9" name="İçerik Yer Tutucusu 2">
            <a:extLst>
              <a:ext uri="{FF2B5EF4-FFF2-40B4-BE49-F238E27FC236}">
                <a16:creationId xmlns:a16="http://schemas.microsoft.com/office/drawing/2014/main" id="{17D5089E-F848-47AD-B832-E816D2A97714}"/>
              </a:ext>
            </a:extLst>
          </p:cNvPr>
          <p:cNvSpPr>
            <a:spLocks noGrp="1"/>
          </p:cNvSpPr>
          <p:nvPr>
            <p:ph idx="1"/>
          </p:nvPr>
        </p:nvSpPr>
        <p:spPr>
          <a:xfrm>
            <a:off x="553590" y="1636837"/>
            <a:ext cx="4523323" cy="3395365"/>
          </a:xfrm>
        </p:spPr>
        <p:txBody>
          <a:bodyPr>
            <a:noAutofit/>
          </a:bodyPr>
          <a:lstStyle/>
          <a:p>
            <a:pPr marL="0" indent="0" algn="ctr">
              <a:lnSpc>
                <a:spcPct val="150000"/>
              </a:lnSpc>
              <a:buNone/>
            </a:pPr>
            <a:r>
              <a:rPr lang="tr-TR" dirty="0">
                <a:solidFill>
                  <a:schemeClr val="tx1">
                    <a:lumMod val="85000"/>
                    <a:lumOff val="15000"/>
                  </a:schemeClr>
                </a:solidFill>
                <a:latin typeface="Times New Roman" panose="02020603050405020304" pitchFamily="18" charset="0"/>
                <a:cs typeface="Times New Roman" panose="02020603050405020304" pitchFamily="18" charset="0"/>
              </a:rPr>
              <a:t>İdarede ihtiyaç duyulacak, her türlü bilginin uygun bir şekilde kaydedilmesi, tasnif edilmesi ve ilgililerin sorumluluklarını yerine getirebilecekleri şekilde ve sürede iletilmesi gerekir.</a:t>
            </a:r>
          </a:p>
          <a:p>
            <a:endParaRPr lang="tr-TR" sz="3200" dirty="0">
              <a:solidFill>
                <a:schemeClr val="tx1">
                  <a:lumMod val="85000"/>
                  <a:lumOff val="15000"/>
                </a:schemeClr>
              </a:solidFill>
              <a:latin typeface="Garamond" panose="02020404030301010803" pitchFamily="18" charset="0"/>
            </a:endParaRPr>
          </a:p>
        </p:txBody>
      </p:sp>
      <p:pic>
        <p:nvPicPr>
          <p:cNvPr id="10" name="Resim 9">
            <a:extLst>
              <a:ext uri="{FF2B5EF4-FFF2-40B4-BE49-F238E27FC236}">
                <a16:creationId xmlns:a16="http://schemas.microsoft.com/office/drawing/2014/main" id="{2590D790-CFA7-43D6-A98E-E54098DEFBCC}"/>
              </a:ext>
            </a:extLst>
          </p:cNvPr>
          <p:cNvPicPr>
            <a:picLocks noChangeAspect="1"/>
          </p:cNvPicPr>
          <p:nvPr/>
        </p:nvPicPr>
        <p:blipFill>
          <a:blip r:embed="rId3"/>
          <a:stretch>
            <a:fillRect/>
          </a:stretch>
        </p:blipFill>
        <p:spPr>
          <a:xfrm>
            <a:off x="5858866" y="1599513"/>
            <a:ext cx="5816866" cy="4757325"/>
          </a:xfrm>
          <a:prstGeom prst="rect">
            <a:avLst/>
          </a:prstGeom>
          <a:solidFill>
            <a:schemeClr val="tx2"/>
          </a:solidFill>
        </p:spPr>
      </p:pic>
      <p:pic>
        <p:nvPicPr>
          <p:cNvPr id="13" name="Resim 12">
            <a:extLst>
              <a:ext uri="{FF2B5EF4-FFF2-40B4-BE49-F238E27FC236}">
                <a16:creationId xmlns:a16="http://schemas.microsoft.com/office/drawing/2014/main" id="{6D55A183-9C96-45E4-B76C-B3CCD9132D19}"/>
              </a:ext>
            </a:extLst>
          </p:cNvPr>
          <p:cNvPicPr>
            <a:picLocks noChangeAspect="1"/>
          </p:cNvPicPr>
          <p:nvPr/>
        </p:nvPicPr>
        <p:blipFill>
          <a:blip r:embed="rId4"/>
          <a:stretch>
            <a:fillRect/>
          </a:stretch>
        </p:blipFill>
        <p:spPr>
          <a:xfrm>
            <a:off x="6629747" y="1547598"/>
            <a:ext cx="2137552" cy="1588646"/>
          </a:xfrm>
          <a:prstGeom prst="rect">
            <a:avLst/>
          </a:prstGeom>
        </p:spPr>
      </p:pic>
      <p:sp>
        <p:nvSpPr>
          <p:cNvPr id="5" name="Slayt Numarası Yer Tutucusu 4">
            <a:extLst>
              <a:ext uri="{FF2B5EF4-FFF2-40B4-BE49-F238E27FC236}">
                <a16:creationId xmlns:a16="http://schemas.microsoft.com/office/drawing/2014/main" id="{A6BAD657-ADAF-4D38-99FA-A47E726AC8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Resim 7"/>
          <p:cNvPicPr>
            <a:picLocks noChangeAspect="1"/>
          </p:cNvPicPr>
          <p:nvPr/>
        </p:nvPicPr>
        <p:blipFill>
          <a:blip r:embed="rId5"/>
          <a:stretch>
            <a:fillRect/>
          </a:stretch>
        </p:blipFill>
        <p:spPr>
          <a:xfrm>
            <a:off x="10149775" y="187956"/>
            <a:ext cx="1493649" cy="908383"/>
          </a:xfrm>
          <a:prstGeom prst="rect">
            <a:avLst/>
          </a:prstGeom>
        </p:spPr>
      </p:pic>
    </p:spTree>
    <p:extLst>
      <p:ext uri="{BB962C8B-B14F-4D97-AF65-F5344CB8AC3E}">
        <p14:creationId xmlns:p14="http://schemas.microsoft.com/office/powerpoint/2010/main" val="3032507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12" name="Unvan 1">
            <a:extLst>
              <a:ext uri="{FF2B5EF4-FFF2-40B4-BE49-F238E27FC236}">
                <a16:creationId xmlns:a16="http://schemas.microsoft.com/office/drawing/2014/main" id="{DDEE6249-D533-430E-A1BB-426607129D9D}"/>
              </a:ext>
            </a:extLst>
          </p:cNvPr>
          <p:cNvSpPr txBox="1">
            <a:spLocks/>
          </p:cNvSpPr>
          <p:nvPr/>
        </p:nvSpPr>
        <p:spPr>
          <a:xfrm>
            <a:off x="3432904" y="761209"/>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E7E6E6">
                    <a:lumMod val="25000"/>
                  </a:srgbClr>
                </a:solidFill>
                <a:effectLst/>
                <a:uLnTx/>
                <a:uFillTx/>
                <a:latin typeface="Times New Roman" panose="02020603050405020304" pitchFamily="18" charset="0"/>
                <a:cs typeface="Times New Roman" panose="02020603050405020304" pitchFamily="18" charset="0"/>
              </a:rPr>
              <a:t>	</a:t>
            </a:r>
            <a:r>
              <a:rPr lang="tr-TR" sz="2800" b="1" dirty="0" smtClean="0">
                <a:solidFill>
                  <a:schemeClr val="bg1"/>
                </a:solidFill>
                <a:latin typeface="Times New Roman" panose="02020603050405020304" pitchFamily="18" charset="0"/>
                <a:cs typeface="Times New Roman" panose="02020603050405020304" pitchFamily="18" charset="0"/>
              </a:rPr>
              <a:t>e)</a:t>
            </a:r>
            <a:r>
              <a:rPr kumimoji="0" lang="tr-TR" sz="2800" b="1" i="0" u="none" strike="noStrike" kern="1200" cap="none" spc="0" normalizeH="0" baseline="0" noProof="0" dirty="0" smtClean="0">
                <a:ln>
                  <a:noFill/>
                </a:ln>
                <a:solidFill>
                  <a:schemeClr val="bg1"/>
                </a:solidFill>
                <a:effectLst/>
                <a:uLnTx/>
                <a:uFillTx/>
                <a:latin typeface="Times New Roman" panose="02020603050405020304" pitchFamily="18" charset="0"/>
                <a:cs typeface="Times New Roman" panose="02020603050405020304" pitchFamily="18" charset="0"/>
              </a:rPr>
              <a:t> </a:t>
            </a:r>
            <a:r>
              <a:rPr kumimoji="0" lang="tr-TR" sz="2800" b="1"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İzleme </a:t>
            </a:r>
            <a:r>
              <a:rPr kumimoji="0" lang="tr-TR"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Bileşeni</a:t>
            </a:r>
          </a:p>
        </p:txBody>
      </p:sp>
      <p:graphicFrame>
        <p:nvGraphicFramePr>
          <p:cNvPr id="2" name="Diyagram 1">
            <a:extLst>
              <a:ext uri="{FF2B5EF4-FFF2-40B4-BE49-F238E27FC236}">
                <a16:creationId xmlns:a16="http://schemas.microsoft.com/office/drawing/2014/main" id="{A976A14C-95CB-4788-B9E2-17B0A64148BB}"/>
              </a:ext>
            </a:extLst>
          </p:cNvPr>
          <p:cNvGraphicFramePr/>
          <p:nvPr>
            <p:extLst>
              <p:ext uri="{D42A27DB-BD31-4B8C-83A1-F6EECF244321}">
                <p14:modId xmlns:p14="http://schemas.microsoft.com/office/powerpoint/2010/main" val="2746822103"/>
              </p:ext>
            </p:extLst>
          </p:nvPr>
        </p:nvGraphicFramePr>
        <p:xfrm>
          <a:off x="1637585" y="1714500"/>
          <a:ext cx="8296123" cy="4488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ayt Numarası Yer Tutucusu 5">
            <a:extLst>
              <a:ext uri="{FF2B5EF4-FFF2-40B4-BE49-F238E27FC236}">
                <a16:creationId xmlns:a16="http://schemas.microsoft.com/office/drawing/2014/main" id="{B9A1ED67-0C6E-45EA-A659-6E7FB0BF0D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Resim 6"/>
          <p:cNvPicPr>
            <a:picLocks noChangeAspect="1"/>
          </p:cNvPicPr>
          <p:nvPr/>
        </p:nvPicPr>
        <p:blipFill>
          <a:blip r:embed="rId8"/>
          <a:stretch>
            <a:fillRect/>
          </a:stretch>
        </p:blipFill>
        <p:spPr>
          <a:xfrm>
            <a:off x="10149775" y="187956"/>
            <a:ext cx="1493649" cy="908383"/>
          </a:xfrm>
          <a:prstGeom prst="rect">
            <a:avLst/>
          </a:prstGeom>
        </p:spPr>
      </p:pic>
    </p:spTree>
    <p:extLst>
      <p:ext uri="{BB962C8B-B14F-4D97-AF65-F5344CB8AC3E}">
        <p14:creationId xmlns:p14="http://schemas.microsoft.com/office/powerpoint/2010/main" val="29033144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8796" y="-488"/>
            <a:ext cx="12192000" cy="6356838"/>
          </a:xfrm>
          <a:prstGeom prst="rect">
            <a:avLst/>
          </a:prstGeom>
        </p:spPr>
      </p:pic>
      <p:sp>
        <p:nvSpPr>
          <p:cNvPr id="12" name="Unvan 1">
            <a:extLst>
              <a:ext uri="{FF2B5EF4-FFF2-40B4-BE49-F238E27FC236}">
                <a16:creationId xmlns:a16="http://schemas.microsoft.com/office/drawing/2014/main" id="{DDEE6249-D533-430E-A1BB-426607129D9D}"/>
              </a:ext>
            </a:extLst>
          </p:cNvPr>
          <p:cNvSpPr txBox="1">
            <a:spLocks/>
          </p:cNvSpPr>
          <p:nvPr/>
        </p:nvSpPr>
        <p:spPr>
          <a:xfrm>
            <a:off x="-484567" y="1387255"/>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srgbClr val="E7E6E6">
                    <a:lumMod val="25000"/>
                  </a:srgbClr>
                </a:solidFill>
                <a:effectLst/>
                <a:uLnTx/>
                <a:uFillTx/>
                <a:latin typeface="Garamond" panose="02020404030301010803" pitchFamily="18" charset="0"/>
                <a:ea typeface="+mj-ea"/>
                <a:cs typeface="Segoe UI Light" panose="020B0502040204020203" pitchFamily="34" charset="0"/>
              </a:rPr>
              <a:t>	</a:t>
            </a:r>
            <a:r>
              <a:rPr kumimoji="0" lang="tr-TR" sz="2800" b="1" i="0" u="none" strike="noStrike" kern="1200" cap="none" spc="0" normalizeH="0" baseline="0" noProof="0" dirty="0">
                <a:ln>
                  <a:noFill/>
                </a:ln>
                <a:solidFill>
                  <a:srgbClr val="E7E6E6">
                    <a:lumMod val="25000"/>
                  </a:srgbClr>
                </a:solidFill>
                <a:effectLst/>
                <a:uLnTx/>
                <a:uFillTx/>
                <a:latin typeface="Times New Roman" panose="02020603050405020304" pitchFamily="18" charset="0"/>
                <a:cs typeface="Times New Roman" panose="02020603050405020304" pitchFamily="18" charset="0"/>
              </a:rPr>
              <a:t>İç Kontrol Uygulamalarında Etkinliği Arttıracak Tedbirler</a:t>
            </a:r>
          </a:p>
        </p:txBody>
      </p:sp>
      <p:cxnSp>
        <p:nvCxnSpPr>
          <p:cNvPr id="14" name="Düz Bağlayıcı 13">
            <a:extLst>
              <a:ext uri="{FF2B5EF4-FFF2-40B4-BE49-F238E27FC236}">
                <a16:creationId xmlns:a16="http://schemas.microsoft.com/office/drawing/2014/main" id="{BC705FEA-4F2A-40FB-B396-8DF9F633F475}"/>
              </a:ext>
            </a:extLst>
          </p:cNvPr>
          <p:cNvCxnSpPr>
            <a:cxnSpLocks/>
          </p:cNvCxnSpPr>
          <p:nvPr/>
        </p:nvCxnSpPr>
        <p:spPr>
          <a:xfrm flipV="1">
            <a:off x="513726" y="1865376"/>
            <a:ext cx="8886306" cy="10582"/>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0ADC41ED-796A-41DC-9C63-D9351BC9E53F}"/>
              </a:ext>
            </a:extLst>
          </p:cNvPr>
          <p:cNvSpPr txBox="1"/>
          <p:nvPr/>
        </p:nvSpPr>
        <p:spPr>
          <a:xfrm>
            <a:off x="463304" y="1906875"/>
            <a:ext cx="11180120" cy="4632037"/>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İç kontrol uygulamalarında etkinliği artıracak başlıca tedbir yönetimin sahiplenmesi,</a:t>
            </a:r>
          </a:p>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Başta harcama yetkilileri olmak üzere tüm çalışanlar İç Kontrol ‘ü benimseyecek, uygulayacak ve katkı sağlayacaktır. </a:t>
            </a:r>
          </a:p>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Harcama yetkililerine sistemden sorumlu olduklarını ve ilgili yerlere hesap vermekle yükümlü olduklarını benimsemelerini sağlamak,</a:t>
            </a:r>
          </a:p>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Personelin bilinçlendirilmesi,</a:t>
            </a:r>
          </a:p>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Alınacak  kararlarda sistemin dikkate alınması (hedefler oluşturulurken riskli alanlar ve riskler bilinmeli),</a:t>
            </a:r>
          </a:p>
          <a:p>
            <a:pPr marL="285750" marR="0" lvl="0" indent="-285750" algn="l" defTabSz="914400" rtl="0" eaLnBrk="1" fontAlgn="auto" latinLnBrk="0" hangingPunct="1">
              <a:lnSpc>
                <a:spcPct val="150000"/>
              </a:lnSpc>
              <a:spcBef>
                <a:spcPts val="60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Eğitimlerin arttırılması, iç kontrolde görevlendirilecek personelin etkin ve etkili olmasına dikkat edilmesi.</a:t>
            </a:r>
          </a:p>
        </p:txBody>
      </p:sp>
      <p:sp>
        <p:nvSpPr>
          <p:cNvPr id="5" name="Slayt Numarası Yer Tutucusu 4">
            <a:extLst>
              <a:ext uri="{FF2B5EF4-FFF2-40B4-BE49-F238E27FC236}">
                <a16:creationId xmlns:a16="http://schemas.microsoft.com/office/drawing/2014/main" id="{04A1F002-1AB2-4934-A3CC-0B64F12D29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Resim 6"/>
          <p:cNvPicPr>
            <a:picLocks noChangeAspect="1"/>
          </p:cNvPicPr>
          <p:nvPr/>
        </p:nvPicPr>
        <p:blipFill>
          <a:blip r:embed="rId3"/>
          <a:stretch>
            <a:fillRect/>
          </a:stretch>
        </p:blipFill>
        <p:spPr>
          <a:xfrm>
            <a:off x="10149775" y="187956"/>
            <a:ext cx="1493649" cy="908383"/>
          </a:xfrm>
          <a:prstGeom prst="rect">
            <a:avLst/>
          </a:prstGeom>
        </p:spPr>
      </p:pic>
    </p:spTree>
    <p:extLst>
      <p:ext uri="{BB962C8B-B14F-4D97-AF65-F5344CB8AC3E}">
        <p14:creationId xmlns:p14="http://schemas.microsoft.com/office/powerpoint/2010/main" val="859048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2B3CE8-8714-4708-1D46-6425FD2BDC02}"/>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id="{96B2CF7A-4376-7DD3-C47A-43C809E30D86}"/>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A232E5E5-DA90-0803-016B-C854249730DE}"/>
              </a:ext>
            </a:extLst>
          </p:cNvPr>
          <p:cNvPicPr>
            <a:picLocks noChangeAspect="1"/>
          </p:cNvPicPr>
          <p:nvPr/>
        </p:nvPicPr>
        <p:blipFill>
          <a:blip r:embed="rId2"/>
          <a:stretch>
            <a:fillRect/>
          </a:stretch>
        </p:blipFill>
        <p:spPr>
          <a:xfrm>
            <a:off x="0" y="0"/>
            <a:ext cx="12192000" cy="6858000"/>
          </a:xfrm>
          <a:prstGeom prst="rect">
            <a:avLst/>
          </a:prstGeom>
        </p:spPr>
      </p:pic>
      <p:sp>
        <p:nvSpPr>
          <p:cNvPr id="6" name="Metin kutusu 5">
            <a:extLst>
              <a:ext uri="{FF2B5EF4-FFF2-40B4-BE49-F238E27FC236}">
                <a16:creationId xmlns:a16="http://schemas.microsoft.com/office/drawing/2014/main" id="{4A38D2FA-6EF5-41AC-87C3-DB7DAB32DCB2}"/>
              </a:ext>
            </a:extLst>
          </p:cNvPr>
          <p:cNvSpPr txBox="1"/>
          <p:nvPr/>
        </p:nvSpPr>
        <p:spPr>
          <a:xfrm>
            <a:off x="462592" y="4639173"/>
            <a:ext cx="1139483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TEŞEKKÜRLER</a:t>
            </a:r>
          </a:p>
        </p:txBody>
      </p:sp>
      <p:pic>
        <p:nvPicPr>
          <p:cNvPr id="7" name="Resim 6"/>
          <p:cNvPicPr>
            <a:picLocks noChangeAspect="1"/>
          </p:cNvPicPr>
          <p:nvPr/>
        </p:nvPicPr>
        <p:blipFill>
          <a:blip r:embed="rId3"/>
          <a:stretch>
            <a:fillRect/>
          </a:stretch>
        </p:blipFill>
        <p:spPr>
          <a:xfrm>
            <a:off x="10113199" y="363294"/>
            <a:ext cx="1493649" cy="908383"/>
          </a:xfrm>
          <a:prstGeom prst="rect">
            <a:avLst/>
          </a:prstGeom>
        </p:spPr>
      </p:pic>
      <p:sp>
        <p:nvSpPr>
          <p:cNvPr id="8" name="Unvan 1">
            <a:extLst>
              <a:ext uri="{FF2B5EF4-FFF2-40B4-BE49-F238E27FC236}">
                <a16:creationId xmlns:a16="http://schemas.microsoft.com/office/drawing/2014/main" id="{CD090711-0564-41FD-88A1-F859DE210739}"/>
              </a:ext>
            </a:extLst>
          </p:cNvPr>
          <p:cNvSpPr txBox="1">
            <a:spLocks/>
          </p:cNvSpPr>
          <p:nvPr/>
        </p:nvSpPr>
        <p:spPr>
          <a:xfrm>
            <a:off x="2286000" y="3870311"/>
            <a:ext cx="9144000" cy="499954"/>
          </a:xfrm>
          <a:prstGeom prst="rect">
            <a:avLst/>
          </a:prstGeom>
        </p:spPr>
        <p:txBody>
          <a:bodyPr vert="horz" lIns="91440" tIns="45720" rIns="91440" bIns="45720" rtlCol="0" anchor="b">
            <a:no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800" b="1" dirty="0" smtClean="0">
                <a:latin typeface="Times New Roman" panose="02020603050405020304" pitchFamily="18" charset="0"/>
                <a:cs typeface="Times New Roman" panose="02020603050405020304" pitchFamily="18" charset="0"/>
              </a:rPr>
              <a:t>BALIKESİR İL TARIM VE ORMAN MÜDÜRLÜĞÜ</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859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177133"/>
            <a:ext cx="12192000" cy="6356838"/>
          </a:xfrm>
          <a:prstGeom prst="rect">
            <a:avLst/>
          </a:prstGeom>
        </p:spPr>
      </p:pic>
      <p:sp>
        <p:nvSpPr>
          <p:cNvPr id="9" name="İçerik Yer Tutucusu 2">
            <a:extLst>
              <a:ext uri="{FF2B5EF4-FFF2-40B4-BE49-F238E27FC236}">
                <a16:creationId xmlns:a16="http://schemas.microsoft.com/office/drawing/2014/main" id="{00898CE7-9C17-4BCA-8336-FC68804FA2AD}"/>
              </a:ext>
            </a:extLst>
          </p:cNvPr>
          <p:cNvSpPr txBox="1">
            <a:spLocks/>
          </p:cNvSpPr>
          <p:nvPr/>
        </p:nvSpPr>
        <p:spPr>
          <a:xfrm>
            <a:off x="838200" y="176326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marR="0" lvl="0" indent="0" algn="l" defTabSz="914400" rtl="0" eaLnBrk="1" fontAlgn="auto" latinLnBrk="0" hangingPunct="1">
              <a:lnSpc>
                <a:spcPct val="150000"/>
              </a:lnSpc>
              <a:spcBef>
                <a:spcPts val="0"/>
              </a:spcBef>
              <a:spcAft>
                <a:spcPts val="30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Unvan 1">
            <a:extLst>
              <a:ext uri="{FF2B5EF4-FFF2-40B4-BE49-F238E27FC236}">
                <a16:creationId xmlns:a16="http://schemas.microsoft.com/office/drawing/2014/main" id="{DDEE6249-D533-430E-A1BB-426607129D9D}"/>
              </a:ext>
            </a:extLst>
          </p:cNvPr>
          <p:cNvSpPr txBox="1">
            <a:spLocks/>
          </p:cNvSpPr>
          <p:nvPr/>
        </p:nvSpPr>
        <p:spPr>
          <a:xfrm>
            <a:off x="3959701" y="634847"/>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Garamond" panose="02020404030301010803" pitchFamily="18" charset="0"/>
                <a:ea typeface="+mj-ea"/>
                <a:cs typeface="Segoe UI Semibold" panose="020B0702040204020203" pitchFamily="34" charset="0"/>
              </a:rPr>
              <a:t>	</a:t>
            </a: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1. </a:t>
            </a:r>
            <a:r>
              <a:rPr lang="tr-TR"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İç Kontrol Nedir?</a:t>
            </a:r>
            <a:endPar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8E1B8EFF-9E7D-4F86-80B6-B0F8926F88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Metin kutusu 1"/>
          <p:cNvSpPr txBox="1"/>
          <p:nvPr/>
        </p:nvSpPr>
        <p:spPr>
          <a:xfrm>
            <a:off x="408991" y="2227110"/>
            <a:ext cx="11318032" cy="3046988"/>
          </a:xfrm>
          <a:prstGeom prst="rect">
            <a:avLst/>
          </a:prstGeom>
          <a:noFill/>
        </p:spPr>
        <p:txBody>
          <a:bodyPr wrap="square" rtlCol="0">
            <a:spAutoFit/>
          </a:bodyPr>
          <a:lstStyle/>
          <a:p>
            <a:pPr algn="just"/>
            <a:r>
              <a:rPr lang="tr-TR" sz="2400" dirty="0" smtClean="0">
                <a:solidFill>
                  <a:schemeClr val="accent1"/>
                </a:solidFill>
                <a:latin typeface="Times New Roman" panose="02020603050405020304" pitchFamily="18" charset="0"/>
                <a:cs typeface="Times New Roman" panose="02020603050405020304" pitchFamily="18" charset="0"/>
              </a:rPr>
              <a:t>	5018 sayılı Kamu Mali Yönetimi ve Kontrol Kanunu</a:t>
            </a:r>
            <a:r>
              <a:rPr lang="tr-TR" sz="2400" dirty="0" smtClean="0">
                <a:latin typeface="Times New Roman" panose="02020603050405020304" pitchFamily="18" charset="0"/>
                <a:cs typeface="Times New Roman" panose="02020603050405020304" pitchFamily="18" charset="0"/>
              </a:rPr>
              <a:t>’nun beşinci kısım 55’inci maddesinde;</a:t>
            </a:r>
          </a:p>
          <a:p>
            <a:pPr algn="just"/>
            <a:r>
              <a:rPr lang="tr-TR" sz="2400" dirty="0" smtClean="0">
                <a:solidFill>
                  <a:schemeClr val="accent1"/>
                </a:solidFill>
                <a:latin typeface="Times New Roman" panose="02020603050405020304" pitchFamily="18" charset="0"/>
                <a:cs typeface="Times New Roman" panose="02020603050405020304" pitchFamily="18" charset="0"/>
              </a:rPr>
              <a:t>	İç </a:t>
            </a:r>
            <a:r>
              <a:rPr lang="tr-TR" sz="2400" dirty="0">
                <a:solidFill>
                  <a:schemeClr val="accent1"/>
                </a:solidFill>
                <a:latin typeface="Times New Roman" panose="02020603050405020304" pitchFamily="18" charset="0"/>
                <a:cs typeface="Times New Roman" panose="02020603050405020304" pitchFamily="18" charset="0"/>
              </a:rPr>
              <a:t>kontrol; </a:t>
            </a:r>
            <a:r>
              <a:rPr lang="tr-TR" sz="2400" dirty="0">
                <a:latin typeface="Times New Roman" panose="02020603050405020304" pitchFamily="18" charset="0"/>
                <a:cs typeface="Times New Roman" panose="02020603050405020304" pitchFamily="18" charset="0"/>
              </a:rPr>
              <a:t>idarenin amaçlarına, belirlenmiş politikalara ve mevzuata uygun olarak faaliyetlerin etkili, ekonomik ve verimli bir şekilde yürütülmesini, varlık ve kaynakların korunmasını, muhasebe kayıtlarının doğru ve tam olarak tutulmasını, malî bilgi ve yönetim bilgisinin zamanında ve güvenilir olarak üretilmesini sağlamak üzere idare tarafından oluşturulan organizasyon, yöntem ve süreçle iç denetimi kapsayan malî ve diğer kontroller bütünüdür.</a:t>
            </a:r>
            <a:r>
              <a:rPr lang="tr-TR" sz="2400" dirty="0" smtClean="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a:stretch>
            <a:fillRect/>
          </a:stretch>
        </p:blipFill>
        <p:spPr>
          <a:xfrm>
            <a:off x="10075128" y="50640"/>
            <a:ext cx="1493649" cy="908383"/>
          </a:xfrm>
          <a:prstGeom prst="rect">
            <a:avLst/>
          </a:prstGeom>
        </p:spPr>
      </p:pic>
    </p:spTree>
    <p:extLst>
      <p:ext uri="{BB962C8B-B14F-4D97-AF65-F5344CB8AC3E}">
        <p14:creationId xmlns:p14="http://schemas.microsoft.com/office/powerpoint/2010/main" val="2473423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36576"/>
            <a:ext cx="12192000" cy="6356838"/>
          </a:xfrm>
          <a:prstGeom prst="rect">
            <a:avLst/>
          </a:prstGeom>
        </p:spPr>
      </p:pic>
      <p:sp>
        <p:nvSpPr>
          <p:cNvPr id="9" name="İçerik Yer Tutucusu 2">
            <a:extLst>
              <a:ext uri="{FF2B5EF4-FFF2-40B4-BE49-F238E27FC236}">
                <a16:creationId xmlns:a16="http://schemas.microsoft.com/office/drawing/2014/main" id="{00898CE7-9C17-4BCA-8336-FC68804FA2AD}"/>
              </a:ext>
            </a:extLst>
          </p:cNvPr>
          <p:cNvSpPr txBox="1">
            <a:spLocks/>
          </p:cNvSpPr>
          <p:nvPr/>
        </p:nvSpPr>
        <p:spPr>
          <a:xfrm>
            <a:off x="838200" y="176326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marR="0" lvl="0" indent="0" algn="l" defTabSz="914400" rtl="0" eaLnBrk="1" fontAlgn="auto" latinLnBrk="0" hangingPunct="1">
              <a:lnSpc>
                <a:spcPct val="150000"/>
              </a:lnSpc>
              <a:spcBef>
                <a:spcPts val="0"/>
              </a:spcBef>
              <a:spcAft>
                <a:spcPts val="30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Unvan 1">
            <a:extLst>
              <a:ext uri="{FF2B5EF4-FFF2-40B4-BE49-F238E27FC236}">
                <a16:creationId xmlns:a16="http://schemas.microsoft.com/office/drawing/2014/main" id="{DDEE6249-D533-430E-A1BB-426607129D9D}"/>
              </a:ext>
            </a:extLst>
          </p:cNvPr>
          <p:cNvSpPr txBox="1">
            <a:spLocks/>
          </p:cNvSpPr>
          <p:nvPr/>
        </p:nvSpPr>
        <p:spPr>
          <a:xfrm>
            <a:off x="3959701" y="634847"/>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Garamond" panose="02020404030301010803" pitchFamily="18" charset="0"/>
                <a:ea typeface="+mj-ea"/>
                <a:cs typeface="Segoe UI Semibold" panose="020B0702040204020203" pitchFamily="34" charset="0"/>
              </a:rPr>
              <a:t>	</a:t>
            </a: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2. Mevzuat</a:t>
            </a:r>
            <a:endPar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8E1B8EFF-9E7D-4F86-80B6-B0F8926F88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Resim 2"/>
          <p:cNvPicPr>
            <a:picLocks noChangeAspect="1"/>
          </p:cNvPicPr>
          <p:nvPr/>
        </p:nvPicPr>
        <p:blipFill>
          <a:blip r:embed="rId3"/>
          <a:stretch>
            <a:fillRect/>
          </a:stretch>
        </p:blipFill>
        <p:spPr>
          <a:xfrm>
            <a:off x="10121783" y="162612"/>
            <a:ext cx="1493649" cy="908383"/>
          </a:xfrm>
          <a:prstGeom prst="rect">
            <a:avLst/>
          </a:prstGeom>
        </p:spPr>
      </p:pic>
      <p:pic>
        <p:nvPicPr>
          <p:cNvPr id="5" name="Resim 4"/>
          <p:cNvPicPr>
            <a:picLocks noChangeAspect="1"/>
          </p:cNvPicPr>
          <p:nvPr/>
        </p:nvPicPr>
        <p:blipFill>
          <a:blip r:embed="rId4"/>
          <a:stretch>
            <a:fillRect/>
          </a:stretch>
        </p:blipFill>
        <p:spPr>
          <a:xfrm>
            <a:off x="337084" y="1382819"/>
            <a:ext cx="11443184" cy="4974767"/>
          </a:xfrm>
          <a:prstGeom prst="rect">
            <a:avLst/>
          </a:prstGeom>
        </p:spPr>
      </p:pic>
    </p:spTree>
    <p:extLst>
      <p:ext uri="{BB962C8B-B14F-4D97-AF65-F5344CB8AC3E}">
        <p14:creationId xmlns:p14="http://schemas.microsoft.com/office/powerpoint/2010/main" val="4267209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36576"/>
            <a:ext cx="12192000" cy="6356838"/>
          </a:xfrm>
          <a:prstGeom prst="rect">
            <a:avLst/>
          </a:prstGeom>
        </p:spPr>
      </p:pic>
      <p:sp>
        <p:nvSpPr>
          <p:cNvPr id="9" name="İçerik Yer Tutucusu 2">
            <a:extLst>
              <a:ext uri="{FF2B5EF4-FFF2-40B4-BE49-F238E27FC236}">
                <a16:creationId xmlns:a16="http://schemas.microsoft.com/office/drawing/2014/main" id="{00898CE7-9C17-4BCA-8336-FC68804FA2AD}"/>
              </a:ext>
            </a:extLst>
          </p:cNvPr>
          <p:cNvSpPr txBox="1">
            <a:spLocks/>
          </p:cNvSpPr>
          <p:nvPr/>
        </p:nvSpPr>
        <p:spPr>
          <a:xfrm>
            <a:off x="838200" y="176326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marR="0" lvl="0" indent="0" algn="l" defTabSz="914400" rtl="0" eaLnBrk="1" fontAlgn="auto" latinLnBrk="0" hangingPunct="1">
              <a:lnSpc>
                <a:spcPct val="150000"/>
              </a:lnSpc>
              <a:spcBef>
                <a:spcPts val="0"/>
              </a:spcBef>
              <a:spcAft>
                <a:spcPts val="30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Unvan 1">
            <a:extLst>
              <a:ext uri="{FF2B5EF4-FFF2-40B4-BE49-F238E27FC236}">
                <a16:creationId xmlns:a16="http://schemas.microsoft.com/office/drawing/2014/main" id="{DDEE6249-D533-430E-A1BB-426607129D9D}"/>
              </a:ext>
            </a:extLst>
          </p:cNvPr>
          <p:cNvSpPr txBox="1">
            <a:spLocks/>
          </p:cNvSpPr>
          <p:nvPr/>
        </p:nvSpPr>
        <p:spPr>
          <a:xfrm>
            <a:off x="3558485" y="634846"/>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Garamond" panose="02020404030301010803" pitchFamily="18" charset="0"/>
                <a:ea typeface="+mj-ea"/>
                <a:cs typeface="Segoe UI Semibold" panose="020B0702040204020203" pitchFamily="34" charset="0"/>
              </a:rPr>
              <a:t>	</a:t>
            </a: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3. İç Kontrolün</a:t>
            </a:r>
            <a:r>
              <a:rPr kumimoji="0" lang="tr-TR" sz="28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lang="tr-TR" sz="2800" b="1" dirty="0" smtClean="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Amacı </a:t>
            </a: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Nedir?</a:t>
            </a:r>
            <a:endPar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8E1B8EFF-9E7D-4F86-80B6-B0F8926F88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Metin kutusu 1"/>
          <p:cNvSpPr txBox="1"/>
          <p:nvPr/>
        </p:nvSpPr>
        <p:spPr>
          <a:xfrm>
            <a:off x="502298" y="1852368"/>
            <a:ext cx="11318032" cy="4093428"/>
          </a:xfrm>
          <a:prstGeom prst="rect">
            <a:avLst/>
          </a:prstGeom>
          <a:noFill/>
        </p:spPr>
        <p:txBody>
          <a:bodyPr wrap="square" rtlCol="0">
            <a:spAutoFit/>
          </a:bodyPr>
          <a:lstStyle/>
          <a:p>
            <a:pPr lvl="0" algn="just"/>
            <a:r>
              <a:rPr lang="tr-TR" sz="2400" b="1" dirty="0">
                <a:solidFill>
                  <a:schemeClr val="accent1"/>
                </a:solidFill>
                <a:latin typeface="Times New Roman" panose="02020603050405020304" pitchFamily="18" charset="0"/>
                <a:cs typeface="Times New Roman" panose="02020603050405020304" pitchFamily="18" charset="0"/>
              </a:rPr>
              <a:t>İç kontrolün </a:t>
            </a:r>
            <a:r>
              <a:rPr lang="tr-TR" sz="2400" b="1" dirty="0" smtClean="0">
                <a:solidFill>
                  <a:schemeClr val="accent1"/>
                </a:solidFill>
                <a:latin typeface="Times New Roman" panose="02020603050405020304" pitchFamily="18" charset="0"/>
                <a:cs typeface="Times New Roman" panose="02020603050405020304" pitchFamily="18" charset="0"/>
              </a:rPr>
              <a:t>amacı;</a:t>
            </a:r>
          </a:p>
          <a:p>
            <a:pPr algn="just"/>
            <a:r>
              <a:rPr lang="tr-TR" sz="2400" dirty="0" smtClean="0">
                <a:latin typeface="Times New Roman" panose="02020603050405020304" pitchFamily="18" charset="0"/>
                <a:cs typeface="Times New Roman" panose="02020603050405020304" pitchFamily="18" charset="0"/>
              </a:rPr>
              <a:t>a) </a:t>
            </a:r>
            <a:r>
              <a:rPr lang="tr-TR" sz="2400" dirty="0">
                <a:latin typeface="Times New Roman" panose="02020603050405020304" pitchFamily="18" charset="0"/>
                <a:cs typeface="Times New Roman" panose="02020603050405020304" pitchFamily="18" charset="0"/>
              </a:rPr>
              <a:t>Kamu gelir, gider, varlık ve yükümlülüklerinin etkili, ekonomik ve verimli bir şekilde yönetilmesini,</a:t>
            </a:r>
          </a:p>
          <a:p>
            <a:pPr algn="just"/>
            <a:r>
              <a:rPr lang="tr-TR" sz="2400" dirty="0">
                <a:latin typeface="Times New Roman" panose="02020603050405020304" pitchFamily="18" charset="0"/>
                <a:cs typeface="Times New Roman" panose="02020603050405020304" pitchFamily="18" charset="0"/>
              </a:rPr>
              <a:t>b) Kamu idarelerinin kanunlara ve diğer düzenlemelere uygun olarak faaliyet göstermesini,</a:t>
            </a:r>
          </a:p>
          <a:p>
            <a:pPr algn="just"/>
            <a:r>
              <a:rPr lang="tr-TR" sz="2400" dirty="0">
                <a:latin typeface="Times New Roman" panose="02020603050405020304" pitchFamily="18" charset="0"/>
                <a:cs typeface="Times New Roman" panose="02020603050405020304" pitchFamily="18" charset="0"/>
              </a:rPr>
              <a:t>c) Her türlü malî karar ve işlemlerde usulsüzlük ve yolsuzluğun önlenmesini,</a:t>
            </a:r>
          </a:p>
          <a:p>
            <a:pPr algn="just"/>
            <a:r>
              <a:rPr lang="tr-TR" sz="2400" dirty="0">
                <a:latin typeface="Times New Roman" panose="02020603050405020304" pitchFamily="18" charset="0"/>
                <a:cs typeface="Times New Roman" panose="02020603050405020304" pitchFamily="18" charset="0"/>
              </a:rPr>
              <a:t>d) Karar oluşturmak ve izlemek için düzenli, zamanında ve güvenilir rapor ve bilgi edinilmesini,</a:t>
            </a:r>
          </a:p>
          <a:p>
            <a:pPr algn="just"/>
            <a:r>
              <a:rPr lang="tr-TR" sz="2400" dirty="0">
                <a:latin typeface="Times New Roman" panose="02020603050405020304" pitchFamily="18" charset="0"/>
                <a:cs typeface="Times New Roman" panose="02020603050405020304" pitchFamily="18" charset="0"/>
              </a:rPr>
              <a:t>e) </a:t>
            </a:r>
            <a:r>
              <a:rPr lang="tr-TR" sz="2400" b="1" dirty="0">
                <a:latin typeface="Times New Roman" panose="02020603050405020304" pitchFamily="18" charset="0"/>
                <a:cs typeface="Times New Roman" panose="02020603050405020304" pitchFamily="18" charset="0"/>
              </a:rPr>
              <a:t>(Değişik: 22/12/2005-5436/10 </a:t>
            </a:r>
            <a:r>
              <a:rPr lang="tr-TR" sz="2400" b="1" dirty="0" err="1">
                <a:latin typeface="Times New Roman" panose="02020603050405020304" pitchFamily="18" charset="0"/>
                <a:cs typeface="Times New Roman" panose="02020603050405020304" pitchFamily="18" charset="0"/>
              </a:rPr>
              <a:t>md.</a:t>
            </a:r>
            <a:r>
              <a:rPr lang="tr-TR"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Varlıkların kötüye kullanılması ve israfını önlemek ve kayıplara karşı korunmasını,</a:t>
            </a:r>
          </a:p>
          <a:p>
            <a:pPr algn="just"/>
            <a:r>
              <a:rPr lang="tr-TR" sz="2400" dirty="0">
                <a:latin typeface="Times New Roman" panose="02020603050405020304" pitchFamily="18" charset="0"/>
                <a:cs typeface="Times New Roman" panose="02020603050405020304" pitchFamily="18" charset="0"/>
              </a:rPr>
              <a:t>s</a:t>
            </a:r>
            <a:r>
              <a:rPr lang="tr-TR" sz="2400" dirty="0" smtClean="0">
                <a:latin typeface="Times New Roman" panose="02020603050405020304" pitchFamily="18" charset="0"/>
                <a:cs typeface="Times New Roman" panose="02020603050405020304" pitchFamily="18" charset="0"/>
              </a:rPr>
              <a:t>ağlamaktır.</a:t>
            </a:r>
            <a:endParaRPr lang="tr-TR" sz="2400" dirty="0">
              <a:latin typeface="Times New Roman" panose="02020603050405020304" pitchFamily="18" charset="0"/>
              <a:cs typeface="Times New Roman" panose="02020603050405020304" pitchFamily="18" charset="0"/>
            </a:endParaRPr>
          </a:p>
          <a:p>
            <a:pPr lvl="0" algn="just"/>
            <a:endParaRPr kumimoji="0" lang="tr-TR" sz="2000" b="0" i="0" u="none" strike="noStrike" kern="1200" cap="none" spc="0" normalizeH="0" baseline="0" noProof="0" dirty="0" smtClean="0">
              <a:ln>
                <a:noFill/>
              </a:ln>
              <a:solidFill>
                <a:schemeClr val="accent1"/>
              </a:solidFill>
              <a:effectLst/>
              <a:uLnTx/>
              <a:uFillTx/>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a:stretch>
            <a:fillRect/>
          </a:stretch>
        </p:blipFill>
        <p:spPr>
          <a:xfrm>
            <a:off x="10145110" y="145436"/>
            <a:ext cx="1493649" cy="908383"/>
          </a:xfrm>
          <a:prstGeom prst="rect">
            <a:avLst/>
          </a:prstGeom>
        </p:spPr>
      </p:pic>
    </p:spTree>
    <p:extLst>
      <p:ext uri="{BB962C8B-B14F-4D97-AF65-F5344CB8AC3E}">
        <p14:creationId xmlns:p14="http://schemas.microsoft.com/office/powerpoint/2010/main" val="2150180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08FAAA-92D4-7CB5-F989-DCCEFE3CEAEA}"/>
              </a:ext>
            </a:extLst>
          </p:cNvPr>
          <p:cNvSpPr>
            <a:spLocks noGrp="1"/>
          </p:cNvSpPr>
          <p:nvPr>
            <p:ph type="title"/>
          </p:nvPr>
        </p:nvSpPr>
        <p:spPr/>
        <p:txBody>
          <a:bodyPr/>
          <a:lstStyle/>
          <a:p>
            <a:endParaRPr lang="tr-TR">
              <a:latin typeface="Garamond" panose="02020404030301010803" pitchFamily="18" charset="0"/>
            </a:endParaRPr>
          </a:p>
        </p:txBody>
      </p:sp>
      <p:pic>
        <p:nvPicPr>
          <p:cNvPr id="5" name="İçerik Yer Tutucusu 4">
            <a:extLst>
              <a:ext uri="{FF2B5EF4-FFF2-40B4-BE49-F238E27FC236}">
                <a16:creationId xmlns:a16="http://schemas.microsoft.com/office/drawing/2014/main" id="{B7500984-DD4B-3BAC-E410-76944C045DD5}"/>
              </a:ext>
            </a:extLst>
          </p:cNvPr>
          <p:cNvPicPr>
            <a:picLocks noGrp="1" noChangeAspect="1"/>
          </p:cNvPicPr>
          <p:nvPr>
            <p:ph idx="1"/>
          </p:nvPr>
        </p:nvPicPr>
        <p:blipFill rotWithShape="1">
          <a:blip r:embed="rId2"/>
          <a:srcRect b="7308"/>
          <a:stretch/>
        </p:blipFill>
        <p:spPr>
          <a:xfrm>
            <a:off x="-18194" y="-16875"/>
            <a:ext cx="12192000" cy="6356838"/>
          </a:xfrm>
        </p:spPr>
      </p:pic>
      <p:cxnSp>
        <p:nvCxnSpPr>
          <p:cNvPr id="7" name="Düz Bağlayıcı 6">
            <a:extLst>
              <a:ext uri="{FF2B5EF4-FFF2-40B4-BE49-F238E27FC236}">
                <a16:creationId xmlns:a16="http://schemas.microsoft.com/office/drawing/2014/main" id="{8A787A54-497E-4099-805A-D723398C97BA}"/>
              </a:ext>
            </a:extLst>
          </p:cNvPr>
          <p:cNvCxnSpPr>
            <a:cxnSpLocks/>
          </p:cNvCxnSpPr>
          <p:nvPr/>
        </p:nvCxnSpPr>
        <p:spPr>
          <a:xfrm>
            <a:off x="2332148" y="5859874"/>
            <a:ext cx="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Düz Bağlayıcı 7">
            <a:extLst>
              <a:ext uri="{FF2B5EF4-FFF2-40B4-BE49-F238E27FC236}">
                <a16:creationId xmlns:a16="http://schemas.microsoft.com/office/drawing/2014/main" id="{91E2C2D4-BE57-43F0-87F1-AF95D73F7BF3}"/>
              </a:ext>
            </a:extLst>
          </p:cNvPr>
          <p:cNvCxnSpPr>
            <a:cxnSpLocks/>
          </p:cNvCxnSpPr>
          <p:nvPr/>
        </p:nvCxnSpPr>
        <p:spPr>
          <a:xfrm>
            <a:off x="1718009" y="4733742"/>
            <a:ext cx="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Düz Bağlayıcı 9">
            <a:extLst>
              <a:ext uri="{FF2B5EF4-FFF2-40B4-BE49-F238E27FC236}">
                <a16:creationId xmlns:a16="http://schemas.microsoft.com/office/drawing/2014/main" id="{39CB178D-5E5F-4286-A0E2-FAEF46A24C84}"/>
              </a:ext>
            </a:extLst>
          </p:cNvPr>
          <p:cNvCxnSpPr>
            <a:cxnSpLocks/>
          </p:cNvCxnSpPr>
          <p:nvPr/>
        </p:nvCxnSpPr>
        <p:spPr>
          <a:xfrm>
            <a:off x="2340290" y="3613224"/>
            <a:ext cx="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Düz Bağlayıcı 10">
            <a:extLst>
              <a:ext uri="{FF2B5EF4-FFF2-40B4-BE49-F238E27FC236}">
                <a16:creationId xmlns:a16="http://schemas.microsoft.com/office/drawing/2014/main" id="{BE99FCDE-06C3-4BB0-8FC0-6E7B813B337C}"/>
              </a:ext>
            </a:extLst>
          </p:cNvPr>
          <p:cNvCxnSpPr>
            <a:cxnSpLocks/>
          </p:cNvCxnSpPr>
          <p:nvPr/>
        </p:nvCxnSpPr>
        <p:spPr>
          <a:xfrm>
            <a:off x="1738550" y="2509189"/>
            <a:ext cx="144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Diyagram 11">
            <a:extLst>
              <a:ext uri="{FF2B5EF4-FFF2-40B4-BE49-F238E27FC236}">
                <a16:creationId xmlns:a16="http://schemas.microsoft.com/office/drawing/2014/main" id="{0BBD4384-196F-4EF9-BA1E-F9992AC8FF70}"/>
              </a:ext>
            </a:extLst>
          </p:cNvPr>
          <p:cNvGraphicFramePr/>
          <p:nvPr>
            <p:extLst>
              <p:ext uri="{D42A27DB-BD31-4B8C-83A1-F6EECF244321}">
                <p14:modId xmlns:p14="http://schemas.microsoft.com/office/powerpoint/2010/main" val="1953238029"/>
              </p:ext>
            </p:extLst>
          </p:nvPr>
        </p:nvGraphicFramePr>
        <p:xfrm>
          <a:off x="-496748" y="2105808"/>
          <a:ext cx="5392474" cy="4502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up 12">
            <a:extLst>
              <a:ext uri="{FF2B5EF4-FFF2-40B4-BE49-F238E27FC236}">
                <a16:creationId xmlns:a16="http://schemas.microsoft.com/office/drawing/2014/main" id="{642F63D8-9DB6-4D8F-91C2-44E52610CB64}"/>
              </a:ext>
            </a:extLst>
          </p:cNvPr>
          <p:cNvGrpSpPr/>
          <p:nvPr/>
        </p:nvGrpSpPr>
        <p:grpSpPr>
          <a:xfrm>
            <a:off x="722087" y="2238083"/>
            <a:ext cx="2982124" cy="4126375"/>
            <a:chOff x="3558996" y="1158949"/>
            <a:chExt cx="3450028" cy="4814292"/>
          </a:xfrm>
        </p:grpSpPr>
        <p:sp>
          <p:nvSpPr>
            <p:cNvPr id="14" name="Metin kutusu 13">
              <a:extLst>
                <a:ext uri="{FF2B5EF4-FFF2-40B4-BE49-F238E27FC236}">
                  <a16:creationId xmlns:a16="http://schemas.microsoft.com/office/drawing/2014/main" id="{22629430-F7C6-4D7B-9743-549EAA333082}"/>
                </a:ext>
              </a:extLst>
            </p:cNvPr>
            <p:cNvSpPr txBox="1"/>
            <p:nvPr/>
          </p:nvSpPr>
          <p:spPr>
            <a:xfrm>
              <a:off x="3648548" y="1583787"/>
              <a:ext cx="1187264" cy="3231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Faaliyetlerin</a:t>
              </a:r>
            </a:p>
          </p:txBody>
        </p:sp>
        <p:sp>
          <p:nvSpPr>
            <p:cNvPr id="15" name="Metin kutusu 14">
              <a:extLst>
                <a:ext uri="{FF2B5EF4-FFF2-40B4-BE49-F238E27FC236}">
                  <a16:creationId xmlns:a16="http://schemas.microsoft.com/office/drawing/2014/main" id="{7DC52D4E-FFB1-4846-9681-7B16DECE02ED}"/>
                </a:ext>
              </a:extLst>
            </p:cNvPr>
            <p:cNvSpPr txBox="1"/>
            <p:nvPr/>
          </p:nvSpPr>
          <p:spPr>
            <a:xfrm>
              <a:off x="4285960" y="2788005"/>
              <a:ext cx="1197871" cy="3590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rgbClr val="FFC000"/>
                  </a:solidFill>
                  <a:effectLst/>
                  <a:uLnTx/>
                  <a:uFillTx/>
                  <a:latin typeface="Times New Roman" panose="02020603050405020304" pitchFamily="18" charset="0"/>
                  <a:cs typeface="Times New Roman" panose="02020603050405020304" pitchFamily="18" charset="0"/>
                </a:rPr>
                <a:t>Varlıkların</a:t>
              </a:r>
            </a:p>
          </p:txBody>
        </p:sp>
        <p:sp>
          <p:nvSpPr>
            <p:cNvPr id="16" name="Metin kutusu 15">
              <a:extLst>
                <a:ext uri="{FF2B5EF4-FFF2-40B4-BE49-F238E27FC236}">
                  <a16:creationId xmlns:a16="http://schemas.microsoft.com/office/drawing/2014/main" id="{663A19C3-C183-43A6-863D-E913E6D06A55}"/>
                </a:ext>
              </a:extLst>
            </p:cNvPr>
            <p:cNvSpPr txBox="1"/>
            <p:nvPr/>
          </p:nvSpPr>
          <p:spPr>
            <a:xfrm>
              <a:off x="3558996" y="3922513"/>
              <a:ext cx="1307807" cy="6104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dirty="0">
                  <a:solidFill>
                    <a:srgbClr val="FFC000"/>
                  </a:solidFill>
                  <a:latin typeface="Times New Roman" panose="02020603050405020304" pitchFamily="18" charset="0"/>
                  <a:cs typeface="Times New Roman" panose="02020603050405020304" pitchFamily="18" charset="0"/>
                </a:rPr>
                <a:t>Muhasebe</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400" b="1" dirty="0">
                  <a:solidFill>
                    <a:srgbClr val="FFC000"/>
                  </a:solidFill>
                  <a:latin typeface="Times New Roman" panose="02020603050405020304" pitchFamily="18" charset="0"/>
                  <a:cs typeface="Times New Roman" panose="02020603050405020304" pitchFamily="18" charset="0"/>
                </a:rPr>
                <a:t>Kayıtlarının</a:t>
              </a:r>
            </a:p>
          </p:txBody>
        </p:sp>
        <p:sp>
          <p:nvSpPr>
            <p:cNvPr id="17" name="Metin kutusu 16">
              <a:extLst>
                <a:ext uri="{FF2B5EF4-FFF2-40B4-BE49-F238E27FC236}">
                  <a16:creationId xmlns:a16="http://schemas.microsoft.com/office/drawing/2014/main" id="{FF8955B6-5EF2-42E9-8A64-B44673826888}"/>
                </a:ext>
              </a:extLst>
            </p:cNvPr>
            <p:cNvSpPr txBox="1"/>
            <p:nvPr/>
          </p:nvSpPr>
          <p:spPr>
            <a:xfrm>
              <a:off x="4959462" y="1158949"/>
              <a:ext cx="1317514" cy="1400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Etkili, ekonomik ve verimli yürütülmesi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dirty="0">
                <a:ln>
                  <a:noFill/>
                </a:ln>
                <a:solidFill>
                  <a:prstClr val="black"/>
                </a:solidFill>
                <a:effectLst/>
                <a:uLnTx/>
                <a:uFillTx/>
                <a:latin typeface="Garamond" panose="02020404030301010803" pitchFamily="18" charset="0"/>
              </a:endParaRPr>
            </a:p>
          </p:txBody>
        </p:sp>
        <p:sp>
          <p:nvSpPr>
            <p:cNvPr id="19" name="Metin kutusu 18">
              <a:extLst>
                <a:ext uri="{FF2B5EF4-FFF2-40B4-BE49-F238E27FC236}">
                  <a16:creationId xmlns:a16="http://schemas.microsoft.com/office/drawing/2014/main" id="{72008A05-B7F6-4509-9FD9-7E8C61E4CD30}"/>
                </a:ext>
              </a:extLst>
            </p:cNvPr>
            <p:cNvSpPr txBox="1"/>
            <p:nvPr/>
          </p:nvSpPr>
          <p:spPr>
            <a:xfrm>
              <a:off x="5524448" y="5003706"/>
              <a:ext cx="1484576" cy="969535"/>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tr-TR" sz="1600" dirty="0">
                  <a:solidFill>
                    <a:prstClr val="white"/>
                  </a:solidFill>
                  <a:latin typeface="Garamond" panose="02020404030301010803" pitchFamily="18" charset="0"/>
                  <a:cs typeface="ARIAL" panose="020B0604020202020204" pitchFamily="34" charset="0"/>
                </a:rPr>
                <a:t>Zamanında güvenilir bilgi üretilmesi</a:t>
              </a:r>
            </a:p>
          </p:txBody>
        </p:sp>
      </p:grpSp>
      <p:graphicFrame>
        <p:nvGraphicFramePr>
          <p:cNvPr id="21" name="Diyagram 20">
            <a:extLst>
              <a:ext uri="{FF2B5EF4-FFF2-40B4-BE49-F238E27FC236}">
                <a16:creationId xmlns:a16="http://schemas.microsoft.com/office/drawing/2014/main" id="{C64DB08B-0744-4DFA-B0C9-A59E3CF5154C}"/>
              </a:ext>
            </a:extLst>
          </p:cNvPr>
          <p:cNvGraphicFramePr/>
          <p:nvPr>
            <p:extLst>
              <p:ext uri="{D42A27DB-BD31-4B8C-83A1-F6EECF244321}">
                <p14:modId xmlns:p14="http://schemas.microsoft.com/office/powerpoint/2010/main" val="3597888630"/>
              </p:ext>
            </p:extLst>
          </p:nvPr>
        </p:nvGraphicFramePr>
        <p:xfrm>
          <a:off x="4439600" y="2722126"/>
          <a:ext cx="4942513" cy="31377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Metin kutusu 21">
            <a:extLst>
              <a:ext uri="{FF2B5EF4-FFF2-40B4-BE49-F238E27FC236}">
                <a16:creationId xmlns:a16="http://schemas.microsoft.com/office/drawing/2014/main" id="{CC01C27B-9C91-4869-9C3F-A4065834D205}"/>
              </a:ext>
            </a:extLst>
          </p:cNvPr>
          <p:cNvSpPr txBox="1"/>
          <p:nvPr/>
        </p:nvSpPr>
        <p:spPr>
          <a:xfrm>
            <a:off x="363894" y="1335921"/>
            <a:ext cx="11411339" cy="842667"/>
          </a:xfrm>
          <a:prstGeom prst="rect">
            <a:avLst/>
          </a:prstGeom>
          <a:noFill/>
        </p:spPr>
        <p:txBody>
          <a:bodyPr wrap="square" rtlCol="0">
            <a:spAutoFit/>
          </a:bodyPr>
          <a:lstStyle/>
          <a:p>
            <a:pPr marL="0" marR="0" lvl="0" indent="0" algn="just" defTabSz="1066800" rtl="0" eaLnBrk="1" fontAlgn="auto" latinLnBrk="0" hangingPunct="1">
              <a:lnSpc>
                <a:spcPct val="90000"/>
              </a:lnSpc>
              <a:spcBef>
                <a:spcPct val="0"/>
              </a:spcBef>
              <a:spcAft>
                <a:spcPct val="35000"/>
              </a:spcAft>
              <a:buClrTx/>
              <a:buSzTx/>
              <a:buFontTx/>
              <a:buNone/>
              <a:tabLst/>
              <a:defRPr/>
            </a:pPr>
            <a:r>
              <a:rPr lang="tr-TR" dirty="0" smtClean="0">
                <a:solidFill>
                  <a:schemeClr val="tx1">
                    <a:lumMod val="85000"/>
                    <a:lumOff val="15000"/>
                  </a:schemeClr>
                </a:solidFill>
                <a:latin typeface="Times New Roman" panose="02020603050405020304" pitchFamily="18" charset="0"/>
                <a:cs typeface="Times New Roman" panose="02020603050405020304" pitchFamily="18" charset="0"/>
              </a:rPr>
              <a:t>Bu kanunun 55,56,57 ve 58’inci maddelerinde ‘İdareler, mali ve mali olmayan tüm işlemlerinde bu standartlara uymakla ve gereğini yerine getirmekle yükümlüdür.’ hükmüne yer verilmiştir. İç </a:t>
            </a:r>
            <a:r>
              <a:rPr lang="tr-TR" dirty="0">
                <a:solidFill>
                  <a:schemeClr val="tx1">
                    <a:lumMod val="85000"/>
                    <a:lumOff val="15000"/>
                  </a:schemeClr>
                </a:solidFill>
                <a:latin typeface="Times New Roman" panose="02020603050405020304" pitchFamily="18" charset="0"/>
                <a:cs typeface="Times New Roman" panose="02020603050405020304" pitchFamily="18" charset="0"/>
              </a:rPr>
              <a:t>Kontrol; İdarenin amaçlarına, belirlenmiş politikalara ve mevzuata uygun olarak</a:t>
            </a:r>
            <a:r>
              <a:rPr lang="tr-TR"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sp>
        <p:nvSpPr>
          <p:cNvPr id="24" name="Metin kutusu 23">
            <a:extLst>
              <a:ext uri="{FF2B5EF4-FFF2-40B4-BE49-F238E27FC236}">
                <a16:creationId xmlns:a16="http://schemas.microsoft.com/office/drawing/2014/main" id="{B39D33FD-195E-4DD3-8BAB-91EDB3F0CE0A}"/>
              </a:ext>
            </a:extLst>
          </p:cNvPr>
          <p:cNvSpPr txBox="1"/>
          <p:nvPr/>
        </p:nvSpPr>
        <p:spPr>
          <a:xfrm>
            <a:off x="3877140" y="3880388"/>
            <a:ext cx="1138829" cy="980910"/>
          </a:xfrm>
          <a:prstGeom prst="rect">
            <a:avLst/>
          </a:prstGeom>
          <a:noFill/>
        </p:spPr>
        <p:txBody>
          <a:bodyPr wrap="square" rtlCol="0">
            <a:spAutoFit/>
          </a:bodyPr>
          <a:lstStyle/>
          <a:p>
            <a:pPr algn="ctr" defTabSz="1066800">
              <a:lnSpc>
                <a:spcPct val="90000"/>
              </a:lnSpc>
              <a:spcBef>
                <a:spcPct val="0"/>
              </a:spcBef>
              <a:spcAft>
                <a:spcPct val="35000"/>
              </a:spcAft>
            </a:pPr>
            <a:r>
              <a:rPr lang="tr-TR" sz="1600" dirty="0">
                <a:solidFill>
                  <a:schemeClr val="tx1">
                    <a:lumMod val="85000"/>
                    <a:lumOff val="15000"/>
                  </a:schemeClr>
                </a:solidFill>
                <a:latin typeface="Times New Roman" panose="02020603050405020304" pitchFamily="18" charset="0"/>
                <a:cs typeface="Times New Roman" panose="02020603050405020304" pitchFamily="18" charset="0"/>
              </a:rPr>
              <a:t>Amacıyla </a:t>
            </a:r>
            <a:r>
              <a:rPr lang="tr-TR" sz="1600" dirty="0" smtClean="0">
                <a:solidFill>
                  <a:schemeClr val="tx1">
                    <a:lumMod val="85000"/>
                    <a:lumOff val="15000"/>
                  </a:schemeClr>
                </a:solidFill>
                <a:latin typeface="Times New Roman" panose="02020603050405020304" pitchFamily="18" charset="0"/>
                <a:cs typeface="Times New Roman" panose="02020603050405020304" pitchFamily="18" charset="0"/>
              </a:rPr>
              <a:t>idare </a:t>
            </a:r>
            <a:r>
              <a:rPr lang="tr-TR" sz="1600" dirty="0">
                <a:solidFill>
                  <a:schemeClr val="tx1">
                    <a:lumMod val="85000"/>
                    <a:lumOff val="15000"/>
                  </a:schemeClr>
                </a:solidFill>
                <a:latin typeface="Times New Roman" panose="02020603050405020304" pitchFamily="18" charset="0"/>
                <a:cs typeface="Times New Roman" panose="02020603050405020304" pitchFamily="18" charset="0"/>
              </a:rPr>
              <a:t>tarafından oluşturulan</a:t>
            </a:r>
          </a:p>
        </p:txBody>
      </p:sp>
      <p:sp>
        <p:nvSpPr>
          <p:cNvPr id="25" name="Serbest Form: Şekil 24">
            <a:extLst>
              <a:ext uri="{FF2B5EF4-FFF2-40B4-BE49-F238E27FC236}">
                <a16:creationId xmlns:a16="http://schemas.microsoft.com/office/drawing/2014/main" id="{284C5FD2-3D0E-4232-9460-1F36201EDA0D}"/>
              </a:ext>
            </a:extLst>
          </p:cNvPr>
          <p:cNvSpPr/>
          <p:nvPr/>
        </p:nvSpPr>
        <p:spPr>
          <a:xfrm>
            <a:off x="4974462" y="4099544"/>
            <a:ext cx="214436"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solidFill>
            <a:srgbClr val="FFC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Garamond" panose="02020404030301010803" pitchFamily="18" charset="0"/>
            </a:endParaRPr>
          </a:p>
        </p:txBody>
      </p:sp>
      <p:sp>
        <p:nvSpPr>
          <p:cNvPr id="26" name="Metin kutusu 25">
            <a:extLst>
              <a:ext uri="{FF2B5EF4-FFF2-40B4-BE49-F238E27FC236}">
                <a16:creationId xmlns:a16="http://schemas.microsoft.com/office/drawing/2014/main" id="{0AC9B1DD-11DD-40B3-AB99-4D2A326BD106}"/>
              </a:ext>
            </a:extLst>
          </p:cNvPr>
          <p:cNvSpPr txBox="1"/>
          <p:nvPr/>
        </p:nvSpPr>
        <p:spPr>
          <a:xfrm>
            <a:off x="10034852" y="3823000"/>
            <a:ext cx="1341783"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a:solidFill>
                  <a:schemeClr val="accent2"/>
                </a:solidFill>
                <a:latin typeface="Times New Roman" panose="02020603050405020304" pitchFamily="18" charset="0"/>
                <a:cs typeface="Times New Roman" panose="02020603050405020304" pitchFamily="18" charset="0"/>
              </a:rPr>
              <a:t>Mali ve mali olmayan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b="1" dirty="0">
                <a:solidFill>
                  <a:schemeClr val="accent2"/>
                </a:solidFill>
                <a:latin typeface="Times New Roman" panose="02020603050405020304" pitchFamily="18" charset="0"/>
                <a:cs typeface="Times New Roman" panose="02020603050405020304" pitchFamily="18" charset="0"/>
              </a:rPr>
              <a:t>kontroller </a:t>
            </a:r>
            <a:r>
              <a:rPr lang="tr-TR" sz="1600" b="1" dirty="0" smtClean="0">
                <a:solidFill>
                  <a:schemeClr val="accent2"/>
                </a:solidFill>
                <a:latin typeface="Times New Roman" panose="02020603050405020304" pitchFamily="18" charset="0"/>
                <a:cs typeface="Times New Roman" panose="02020603050405020304" pitchFamily="18" charset="0"/>
              </a:rPr>
              <a:t>bütünüdür.</a:t>
            </a:r>
            <a:endParaRPr lang="tr-TR" sz="1600" b="1" dirty="0">
              <a:solidFill>
                <a:schemeClr val="accent2"/>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w="0"/>
              <a:effectLst>
                <a:outerShdw blurRad="38100" dist="19050" dir="2700000" algn="tl" rotWithShape="0">
                  <a:prstClr val="black">
                    <a:alpha val="40000"/>
                  </a:prstClr>
                </a:outerShdw>
              </a:effectLst>
              <a:uLnTx/>
              <a:uFillTx/>
              <a:latin typeface="Garamond" panose="02020404030301010803" pitchFamily="18" charset="0"/>
            </a:endParaRPr>
          </a:p>
        </p:txBody>
      </p:sp>
      <p:sp>
        <p:nvSpPr>
          <p:cNvPr id="27" name="Metin kutusu 26">
            <a:extLst>
              <a:ext uri="{FF2B5EF4-FFF2-40B4-BE49-F238E27FC236}">
                <a16:creationId xmlns:a16="http://schemas.microsoft.com/office/drawing/2014/main" id="{8BCC3625-ACBF-4166-ADCA-836D541957DD}"/>
              </a:ext>
            </a:extLst>
          </p:cNvPr>
          <p:cNvSpPr txBox="1"/>
          <p:nvPr/>
        </p:nvSpPr>
        <p:spPr>
          <a:xfrm>
            <a:off x="8799589" y="4248933"/>
            <a:ext cx="106186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a:solidFill>
                  <a:schemeClr val="tx1">
                    <a:lumMod val="85000"/>
                    <a:lumOff val="15000"/>
                  </a:schemeClr>
                </a:solidFill>
                <a:latin typeface="Times New Roman" panose="02020603050405020304" pitchFamily="18" charset="0"/>
                <a:cs typeface="Times New Roman" panose="02020603050405020304" pitchFamily="18" charset="0"/>
              </a:rPr>
              <a:t>Kapsayan</a:t>
            </a:r>
            <a:r>
              <a:rPr kumimoji="0" lang="tr-TR" sz="1800" b="0" i="0" u="none" strike="noStrike" kern="1200" cap="none" spc="0" normalizeH="0" baseline="0" noProof="0" dirty="0">
                <a:ln w="0"/>
                <a:solidFill>
                  <a:schemeClr val="tx1">
                    <a:lumMod val="85000"/>
                    <a:lumOff val="15000"/>
                  </a:schemeClr>
                </a:solidFill>
                <a:effectLst>
                  <a:outerShdw blurRad="38100" dist="19050" dir="2700000" algn="tl" rotWithShape="0">
                    <a:prstClr val="black">
                      <a:alpha val="40000"/>
                    </a:prstClr>
                  </a:outerShdw>
                </a:effectLst>
                <a:uLnTx/>
                <a:uFillTx/>
                <a:latin typeface="Garamond" panose="02020404030301010803" pitchFamily="18" charset="0"/>
              </a:rPr>
              <a:t> </a:t>
            </a:r>
          </a:p>
        </p:txBody>
      </p:sp>
      <p:sp>
        <p:nvSpPr>
          <p:cNvPr id="28" name="Serbest Form: Şekil 27">
            <a:extLst>
              <a:ext uri="{FF2B5EF4-FFF2-40B4-BE49-F238E27FC236}">
                <a16:creationId xmlns:a16="http://schemas.microsoft.com/office/drawing/2014/main" id="{AD74B79D-B707-4D19-A127-C2FD7D9969C7}"/>
              </a:ext>
            </a:extLst>
          </p:cNvPr>
          <p:cNvSpPr/>
          <p:nvPr/>
        </p:nvSpPr>
        <p:spPr>
          <a:xfrm>
            <a:off x="9785791" y="4202631"/>
            <a:ext cx="214436" cy="533400"/>
          </a:xfrm>
          <a:custGeom>
            <a:avLst/>
            <a:gdLst>
              <a:gd name="connsiteX0" fmla="*/ 119063 w 319087"/>
              <a:gd name="connsiteY0" fmla="*/ 0 h 533400"/>
              <a:gd name="connsiteX1" fmla="*/ 0 w 319087"/>
              <a:gd name="connsiteY1" fmla="*/ 0 h 533400"/>
              <a:gd name="connsiteX2" fmla="*/ 200025 w 319087"/>
              <a:gd name="connsiteY2" fmla="*/ 266700 h 533400"/>
              <a:gd name="connsiteX3" fmla="*/ 0 w 319087"/>
              <a:gd name="connsiteY3" fmla="*/ 533400 h 533400"/>
              <a:gd name="connsiteX4" fmla="*/ 119063 w 319087"/>
              <a:gd name="connsiteY4" fmla="*/ 533400 h 533400"/>
              <a:gd name="connsiteX5" fmla="*/ 319088 w 319087"/>
              <a:gd name="connsiteY5" fmla="*/ 266700 h 533400"/>
              <a:gd name="connsiteX6" fmla="*/ 119063 w 319087"/>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087" h="533400">
                <a:moveTo>
                  <a:pt x="119063" y="0"/>
                </a:moveTo>
                <a:lnTo>
                  <a:pt x="0" y="0"/>
                </a:lnTo>
                <a:lnTo>
                  <a:pt x="200025" y="266700"/>
                </a:lnTo>
                <a:lnTo>
                  <a:pt x="0" y="533400"/>
                </a:lnTo>
                <a:lnTo>
                  <a:pt x="119063" y="533400"/>
                </a:lnTo>
                <a:lnTo>
                  <a:pt x="319088" y="266700"/>
                </a:lnTo>
                <a:lnTo>
                  <a:pt x="119063" y="0"/>
                </a:lnTo>
                <a:close/>
              </a:path>
            </a:pathLst>
          </a:custGeom>
          <a:solidFill>
            <a:srgbClr val="FFC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Garamond" panose="02020404030301010803" pitchFamily="18" charset="0"/>
            </a:endParaRPr>
          </a:p>
        </p:txBody>
      </p:sp>
      <p:sp>
        <p:nvSpPr>
          <p:cNvPr id="29" name="Metin kutusu 28">
            <a:extLst>
              <a:ext uri="{FF2B5EF4-FFF2-40B4-BE49-F238E27FC236}">
                <a16:creationId xmlns:a16="http://schemas.microsoft.com/office/drawing/2014/main" id="{DE367C4C-C9D7-4521-B4A3-EB274A382A56}"/>
              </a:ext>
            </a:extLst>
          </p:cNvPr>
          <p:cNvSpPr txBox="1"/>
          <p:nvPr/>
        </p:nvSpPr>
        <p:spPr>
          <a:xfrm>
            <a:off x="2504356" y="3640646"/>
            <a:ext cx="1138828" cy="276999"/>
          </a:xfrm>
          <a:prstGeom prst="rect">
            <a:avLst/>
          </a:prstGeom>
          <a:noFill/>
        </p:spPr>
        <p:txBody>
          <a:bodyPr wrap="square" rtlCol="0">
            <a:spAutoFit/>
          </a:bodyPr>
          <a:lstStyle/>
          <a:p>
            <a:pPr algn="ctr">
              <a:defRPr/>
            </a:pPr>
            <a:r>
              <a:rPr lang="tr-TR" sz="1200" dirty="0">
                <a:solidFill>
                  <a:prstClr val="white"/>
                </a:solidFill>
                <a:latin typeface="Garamond" panose="02020404030301010803" pitchFamily="18" charset="0"/>
                <a:cs typeface="ARIAL" panose="020B0604020202020204" pitchFamily="34" charset="0"/>
              </a:rPr>
              <a:t>Korunması</a:t>
            </a:r>
          </a:p>
        </p:txBody>
      </p:sp>
      <p:sp>
        <p:nvSpPr>
          <p:cNvPr id="30" name="Metin kutusu 29">
            <a:extLst>
              <a:ext uri="{FF2B5EF4-FFF2-40B4-BE49-F238E27FC236}">
                <a16:creationId xmlns:a16="http://schemas.microsoft.com/office/drawing/2014/main" id="{BFA2A418-1EAD-488A-B855-10B88F2F8E49}"/>
              </a:ext>
            </a:extLst>
          </p:cNvPr>
          <p:cNvSpPr txBox="1"/>
          <p:nvPr/>
        </p:nvSpPr>
        <p:spPr>
          <a:xfrm>
            <a:off x="1392263" y="5601299"/>
            <a:ext cx="1041235" cy="738664"/>
          </a:xfrm>
          <a:prstGeom prst="rect">
            <a:avLst/>
          </a:prstGeom>
          <a:noFill/>
        </p:spPr>
        <p:txBody>
          <a:bodyPr wrap="square" rtlCol="0">
            <a:spAutoFit/>
          </a:bodyPr>
          <a:lstStyle/>
          <a:p>
            <a:pPr>
              <a:defRPr/>
            </a:pPr>
            <a:r>
              <a:rPr lang="tr-TR" sz="1400" b="1" dirty="0">
                <a:solidFill>
                  <a:srgbClr val="FFC000"/>
                </a:solidFill>
                <a:latin typeface="Times New Roman" panose="02020603050405020304" pitchFamily="18" charset="0"/>
                <a:cs typeface="Times New Roman" panose="02020603050405020304" pitchFamily="18" charset="0"/>
              </a:rPr>
              <a:t>Mali Bilgi ve Yönetim Sisteminin</a:t>
            </a:r>
          </a:p>
        </p:txBody>
      </p:sp>
      <p:sp>
        <p:nvSpPr>
          <p:cNvPr id="33" name="Metin kutusu 32">
            <a:extLst>
              <a:ext uri="{FF2B5EF4-FFF2-40B4-BE49-F238E27FC236}">
                <a16:creationId xmlns:a16="http://schemas.microsoft.com/office/drawing/2014/main" id="{E412D3F7-D991-4C83-A1D7-BF9E5F0D879B}"/>
              </a:ext>
            </a:extLst>
          </p:cNvPr>
          <p:cNvSpPr txBox="1"/>
          <p:nvPr/>
        </p:nvSpPr>
        <p:spPr>
          <a:xfrm>
            <a:off x="4829804" y="690759"/>
            <a:ext cx="6373368" cy="523220"/>
          </a:xfrm>
          <a:prstGeom prst="rect">
            <a:avLst/>
          </a:prstGeom>
          <a:noFill/>
        </p:spPr>
        <p:txBody>
          <a:bodyPr wrap="square">
            <a:spAutoFit/>
          </a:bodyPr>
          <a:lstStyle/>
          <a:p>
            <a:r>
              <a:rPr lang="tr-TR" sz="2800" b="1" dirty="0">
                <a:solidFill>
                  <a:schemeClr val="bg1"/>
                </a:solidFill>
                <a:latin typeface="Times New Roman" panose="02020603050405020304" pitchFamily="18" charset="0"/>
                <a:cs typeface="Times New Roman" panose="02020603050405020304" pitchFamily="18" charset="0"/>
              </a:rPr>
              <a:t>İç Kontrol Sistemi</a:t>
            </a:r>
            <a:endParaRPr lang="tr-TR" sz="2800" dirty="0">
              <a:solidFill>
                <a:schemeClr val="bg1"/>
              </a:solidFill>
              <a:latin typeface="Times New Roman" panose="02020603050405020304" pitchFamily="18" charset="0"/>
              <a:cs typeface="Times New Roman" panose="02020603050405020304" pitchFamily="18" charset="0"/>
            </a:endParaRPr>
          </a:p>
        </p:txBody>
      </p:sp>
      <p:sp>
        <p:nvSpPr>
          <p:cNvPr id="9" name="Slayt Numarası Yer Tutucusu 8">
            <a:extLst>
              <a:ext uri="{FF2B5EF4-FFF2-40B4-BE49-F238E27FC236}">
                <a16:creationId xmlns:a16="http://schemas.microsoft.com/office/drawing/2014/main" id="{A006FE23-8946-4957-87AA-63B2557B4CB2}"/>
              </a:ext>
            </a:extLst>
          </p:cNvPr>
          <p:cNvSpPr>
            <a:spLocks noGrp="1"/>
          </p:cNvSpPr>
          <p:nvPr>
            <p:ph type="sldNum" sz="quarter" idx="12"/>
          </p:nvPr>
        </p:nvSpPr>
        <p:spPr/>
        <p:txBody>
          <a:bodyPr/>
          <a:lstStyle/>
          <a:p>
            <a:fld id="{8D5FFAB5-A7FD-1449-A894-0CD1DD47C74C}" type="slidenum">
              <a:rPr lang="tr-TR" smtClean="0"/>
              <a:t>6</a:t>
            </a:fld>
            <a:endParaRPr lang="tr-TR" dirty="0"/>
          </a:p>
        </p:txBody>
      </p:sp>
      <p:pic>
        <p:nvPicPr>
          <p:cNvPr id="3" name="Resim 2"/>
          <p:cNvPicPr>
            <a:picLocks noChangeAspect="1"/>
          </p:cNvPicPr>
          <p:nvPr/>
        </p:nvPicPr>
        <p:blipFill>
          <a:blip r:embed="rId13"/>
          <a:stretch>
            <a:fillRect/>
          </a:stretch>
        </p:blipFill>
        <p:spPr>
          <a:xfrm>
            <a:off x="10113199" y="147221"/>
            <a:ext cx="1493649" cy="908383"/>
          </a:xfrm>
          <a:prstGeom prst="rect">
            <a:avLst/>
          </a:prstGeom>
        </p:spPr>
      </p:pic>
    </p:spTree>
    <p:extLst>
      <p:ext uri="{BB962C8B-B14F-4D97-AF65-F5344CB8AC3E}">
        <p14:creationId xmlns:p14="http://schemas.microsoft.com/office/powerpoint/2010/main" val="1595276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36576"/>
            <a:ext cx="12192000" cy="6356838"/>
          </a:xfrm>
          <a:prstGeom prst="rect">
            <a:avLst/>
          </a:prstGeom>
        </p:spPr>
      </p:pic>
      <p:sp>
        <p:nvSpPr>
          <p:cNvPr id="9" name="İçerik Yer Tutucusu 2">
            <a:extLst>
              <a:ext uri="{FF2B5EF4-FFF2-40B4-BE49-F238E27FC236}">
                <a16:creationId xmlns:a16="http://schemas.microsoft.com/office/drawing/2014/main" id="{00898CE7-9C17-4BCA-8336-FC68804FA2AD}"/>
              </a:ext>
            </a:extLst>
          </p:cNvPr>
          <p:cNvSpPr txBox="1">
            <a:spLocks/>
          </p:cNvSpPr>
          <p:nvPr/>
        </p:nvSpPr>
        <p:spPr>
          <a:xfrm>
            <a:off x="838200" y="176326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3050" marR="0" lvl="0" indent="0" algn="l" defTabSz="914400" rtl="0" eaLnBrk="1" fontAlgn="auto" latinLnBrk="0" hangingPunct="1">
              <a:lnSpc>
                <a:spcPct val="150000"/>
              </a:lnSpc>
              <a:spcBef>
                <a:spcPts val="0"/>
              </a:spcBef>
              <a:spcAft>
                <a:spcPts val="300"/>
              </a:spcAft>
              <a:buClrTx/>
              <a:buSzTx/>
              <a:buFont typeface="Arial" panose="020B0604020202020204" pitchFamily="34" charset="0"/>
              <a:buNone/>
              <a:tabLst/>
              <a:defRPr/>
            </a:pPr>
            <a:endParaRPr kumimoji="0" lang="tr-TR" sz="1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n-ea"/>
              <a:cs typeface="Times New Roman" panose="02020603050405020304" pitchFamily="18" charset="0"/>
            </a:endParaRPr>
          </a:p>
        </p:txBody>
      </p:sp>
      <p:sp>
        <p:nvSpPr>
          <p:cNvPr id="12" name="Unvan 1">
            <a:extLst>
              <a:ext uri="{FF2B5EF4-FFF2-40B4-BE49-F238E27FC236}">
                <a16:creationId xmlns:a16="http://schemas.microsoft.com/office/drawing/2014/main" id="{DDEE6249-D533-430E-A1BB-426607129D9D}"/>
              </a:ext>
            </a:extLst>
          </p:cNvPr>
          <p:cNvSpPr txBox="1">
            <a:spLocks/>
          </p:cNvSpPr>
          <p:nvPr/>
        </p:nvSpPr>
        <p:spPr>
          <a:xfrm>
            <a:off x="3558485" y="634846"/>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Garamond" panose="02020404030301010803" pitchFamily="18" charset="0"/>
                <a:ea typeface="+mj-ea"/>
                <a:cs typeface="Segoe UI Semibold" panose="020B0702040204020203" pitchFamily="34" charset="0"/>
              </a:rPr>
              <a:t>	</a:t>
            </a: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4. İç Kontrolün İşleyişi Nedir?</a:t>
            </a:r>
            <a:endPar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8E1B8EFF-9E7D-4F86-80B6-B0F8926F88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Metin kutusu 1"/>
          <p:cNvSpPr txBox="1"/>
          <p:nvPr/>
        </p:nvSpPr>
        <p:spPr>
          <a:xfrm>
            <a:off x="358049" y="1618067"/>
            <a:ext cx="11318032" cy="4524315"/>
          </a:xfrm>
          <a:prstGeom prst="rect">
            <a:avLst/>
          </a:prstGeom>
          <a:noFill/>
        </p:spPr>
        <p:txBody>
          <a:bodyPr wrap="square" rtlCol="0">
            <a:spAutoFit/>
          </a:bodyPr>
          <a:lstStyle/>
          <a:p>
            <a:pPr lvl="0" algn="just"/>
            <a:r>
              <a:rPr lang="tr-TR" sz="2400" dirty="0" smtClean="0">
                <a:solidFill>
                  <a:schemeClr val="accent1"/>
                </a:solidFill>
                <a:latin typeface="Times New Roman" panose="02020603050405020304" pitchFamily="18" charset="0"/>
                <a:cs typeface="Times New Roman" panose="02020603050405020304" pitchFamily="18" charset="0"/>
              </a:rPr>
              <a:t>Kamu idareleri, Bakanlık tarafından belirlenen standart, düzenleme ve yöntemlere uygun olarak;</a:t>
            </a:r>
          </a:p>
          <a:p>
            <a:pPr lvl="0" algn="just"/>
            <a:endParaRPr lang="tr-TR" sz="2400" dirty="0" smtClean="0">
              <a:solidFill>
                <a:schemeClr val="accent1"/>
              </a:solidFill>
              <a:latin typeface="Times New Roman" panose="02020603050405020304" pitchFamily="18" charset="0"/>
              <a:cs typeface="Times New Roman" panose="02020603050405020304" pitchFamily="18" charset="0"/>
            </a:endParaRPr>
          </a:p>
          <a:p>
            <a:pPr marL="457200" lvl="0" indent="-457200" algn="just">
              <a:buAutoNum type="alphaLcParenR"/>
            </a:pPr>
            <a:r>
              <a:rPr lang="tr-TR" sz="2400" dirty="0" smtClean="0">
                <a:latin typeface="Times New Roman" panose="02020603050405020304" pitchFamily="18" charset="0"/>
                <a:cs typeface="Times New Roman" panose="02020603050405020304" pitchFamily="18" charset="0"/>
              </a:rPr>
              <a:t>Faaliyetlerin; görev, yetki ve sorumlulukların belirlendiği uygun bir kurumsal yapı içerisinde, etik değerleri benimsemiş, yeterli ve yetkin personel tarafından yürütülmesini, </a:t>
            </a:r>
          </a:p>
          <a:p>
            <a:pPr marL="457200" lvl="0" indent="-457200" algn="just">
              <a:buAutoNum type="alphaLcParenR"/>
            </a:pPr>
            <a:r>
              <a:rPr lang="tr-TR" sz="2400" dirty="0" smtClean="0">
                <a:latin typeface="Times New Roman" panose="02020603050405020304" pitchFamily="18" charset="0"/>
                <a:cs typeface="Times New Roman" panose="02020603050405020304" pitchFamily="18" charset="0"/>
              </a:rPr>
              <a:t>Amaç ve hedefler ile bunların gerçekleşmesini ve faaliyetleri etkileyebilecek risklerin belirlenmesini, değerlendirilmesini ve bu riskler için uygun kontrol yöntemlerinin geliştirilmesini ve uygulanmasını,</a:t>
            </a:r>
          </a:p>
          <a:p>
            <a:pPr marL="457200" lvl="0" indent="-457200" algn="just">
              <a:buAutoNum type="alphaLcParenR"/>
            </a:pPr>
            <a:r>
              <a:rPr lang="tr-TR" sz="2400" dirty="0" smtClean="0">
                <a:latin typeface="Times New Roman" panose="02020603050405020304" pitchFamily="18" charset="0"/>
                <a:cs typeface="Times New Roman" panose="02020603050405020304" pitchFamily="18" charset="0"/>
              </a:rPr>
              <a:t>Etkin bir bilgi ve iletişim sisteminin kurulmasını ve işletilmesini,</a:t>
            </a:r>
          </a:p>
          <a:p>
            <a:pPr marL="457200" lvl="0" indent="-457200" algn="just">
              <a:buAutoNum type="alphaLcParenR"/>
            </a:pPr>
            <a:r>
              <a:rPr lang="tr-TR" sz="2400" dirty="0" smtClean="0">
                <a:latin typeface="Times New Roman" panose="02020603050405020304" pitchFamily="18" charset="0"/>
                <a:cs typeface="Times New Roman" panose="02020603050405020304" pitchFamily="18" charset="0"/>
              </a:rPr>
              <a:t>Faaliyetlerin sürekli ve sistemli bir şekilde izlenmesini ve geliştirilmesini, sağlamak suretiyle iç kontrol sistemlerini oluşturur, uygular, izler ve geliştirir.</a:t>
            </a:r>
            <a:endParaRPr kumimoji="0" lang="tr-TR" sz="2400" b="0" i="0" u="none" strike="noStrike" kern="1200" cap="none" spc="0" normalizeH="0" baseline="0" noProof="0" dirty="0" smtClean="0">
              <a:ln>
                <a:noFill/>
              </a:ln>
              <a:solidFill>
                <a:srgbClr val="5B9BD5"/>
              </a:solidFill>
              <a:effectLst/>
              <a:uLnTx/>
              <a:uFillTx/>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3"/>
          <a:stretch>
            <a:fillRect/>
          </a:stretch>
        </p:blipFill>
        <p:spPr>
          <a:xfrm>
            <a:off x="10182432" y="144566"/>
            <a:ext cx="1493649" cy="908383"/>
          </a:xfrm>
          <a:prstGeom prst="rect">
            <a:avLst/>
          </a:prstGeom>
        </p:spPr>
      </p:pic>
    </p:spTree>
    <p:extLst>
      <p:ext uri="{BB962C8B-B14F-4D97-AF65-F5344CB8AC3E}">
        <p14:creationId xmlns:p14="http://schemas.microsoft.com/office/powerpoint/2010/main" val="880066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9" name="İçerik Yer Tutucusu 2">
            <a:extLst>
              <a:ext uri="{FF2B5EF4-FFF2-40B4-BE49-F238E27FC236}">
                <a16:creationId xmlns:a16="http://schemas.microsoft.com/office/drawing/2014/main" id="{00898CE7-9C17-4BCA-8336-FC68804FA2AD}"/>
              </a:ext>
            </a:extLst>
          </p:cNvPr>
          <p:cNvSpPr txBox="1">
            <a:spLocks/>
          </p:cNvSpPr>
          <p:nvPr/>
        </p:nvSpPr>
        <p:spPr>
          <a:xfrm>
            <a:off x="400936" y="1466413"/>
            <a:ext cx="11390127" cy="50727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50000"/>
              </a:lnSpc>
              <a:spcBef>
                <a:spcPts val="0"/>
              </a:spcBef>
              <a:spcAft>
                <a:spcPts val="300"/>
              </a:spcAft>
              <a:buNone/>
            </a:pPr>
            <a:r>
              <a:rPr lang="tr-TR" sz="2200" dirty="0" smtClean="0">
                <a:solidFill>
                  <a:schemeClr val="accent1"/>
                </a:solidFill>
                <a:latin typeface="Times New Roman" panose="02020603050405020304" pitchFamily="18" charset="0"/>
                <a:cs typeface="Times New Roman" panose="02020603050405020304" pitchFamily="18" charset="0"/>
              </a:rPr>
              <a:t>İç </a:t>
            </a:r>
            <a:r>
              <a:rPr lang="tr-TR" sz="2200" dirty="0">
                <a:solidFill>
                  <a:schemeClr val="accent1"/>
                </a:solidFill>
                <a:latin typeface="Times New Roman" panose="02020603050405020304" pitchFamily="18" charset="0"/>
                <a:cs typeface="Times New Roman" panose="02020603050405020304" pitchFamily="18" charset="0"/>
              </a:rPr>
              <a:t>kontrolün temel ilkeleri </a:t>
            </a:r>
            <a:r>
              <a:rPr lang="tr-TR" sz="2200" dirty="0" smtClean="0">
                <a:solidFill>
                  <a:schemeClr val="accent1"/>
                </a:solidFill>
                <a:latin typeface="Times New Roman" panose="02020603050405020304" pitchFamily="18" charset="0"/>
                <a:cs typeface="Times New Roman" panose="02020603050405020304" pitchFamily="18" charset="0"/>
              </a:rPr>
              <a:t>şunlardır:</a:t>
            </a:r>
          </a:p>
          <a:p>
            <a:pPr marL="457200" lvl="0" indent="-457200" algn="just">
              <a:lnSpc>
                <a:spcPct val="150000"/>
              </a:lnSpc>
              <a:spcBef>
                <a:spcPts val="0"/>
              </a:spcBef>
              <a:spcAft>
                <a:spcPts val="300"/>
              </a:spcAft>
              <a:buAutoNum type="alphaLcParenR"/>
            </a:pPr>
            <a:r>
              <a:rPr lang="tr-TR" sz="2200" dirty="0" smtClean="0">
                <a:latin typeface="Times New Roman" panose="02020603050405020304" pitchFamily="18" charset="0"/>
                <a:cs typeface="Times New Roman" panose="02020603050405020304" pitchFamily="18" charset="0"/>
              </a:rPr>
              <a:t>İç </a:t>
            </a:r>
            <a:r>
              <a:rPr lang="tr-TR" sz="2200" dirty="0">
                <a:latin typeface="Times New Roman" panose="02020603050405020304" pitchFamily="18" charset="0"/>
                <a:cs typeface="Times New Roman" panose="02020603050405020304" pitchFamily="18" charset="0"/>
              </a:rPr>
              <a:t>kontrol faaliyetleri, yönetim sorumluluğu çerçevesinde yürütülür. </a:t>
            </a:r>
          </a:p>
          <a:p>
            <a:pPr marL="457200" lvl="0" indent="-457200" algn="just">
              <a:lnSpc>
                <a:spcPct val="150000"/>
              </a:lnSpc>
              <a:spcBef>
                <a:spcPts val="0"/>
              </a:spcBef>
              <a:spcAft>
                <a:spcPts val="300"/>
              </a:spcAft>
              <a:buAutoNum type="alphaLcParenR"/>
            </a:pPr>
            <a:r>
              <a:rPr lang="tr-TR" sz="2200" dirty="0" smtClean="0">
                <a:latin typeface="Times New Roman" panose="02020603050405020304" pitchFamily="18" charset="0"/>
                <a:cs typeface="Times New Roman" panose="02020603050405020304" pitchFamily="18" charset="0"/>
              </a:rPr>
              <a:t>İç </a:t>
            </a:r>
            <a:r>
              <a:rPr lang="tr-TR" sz="2200" dirty="0">
                <a:latin typeface="Times New Roman" panose="02020603050405020304" pitchFamily="18" charset="0"/>
                <a:cs typeface="Times New Roman" panose="02020603050405020304" pitchFamily="18" charset="0"/>
              </a:rPr>
              <a:t>kontrol faaliyet, düzenleme ve uygulamalarında öncelikle riskli alanlar dikkate alınır. </a:t>
            </a:r>
          </a:p>
          <a:p>
            <a:pPr marL="457200" lvl="0" indent="-457200" algn="just">
              <a:lnSpc>
                <a:spcPct val="150000"/>
              </a:lnSpc>
              <a:spcBef>
                <a:spcPts val="0"/>
              </a:spcBef>
              <a:spcAft>
                <a:spcPts val="300"/>
              </a:spcAft>
              <a:buAutoNum type="alphaLcParenR"/>
            </a:pPr>
            <a:r>
              <a:rPr lang="tr-TR" sz="2200" dirty="0" smtClean="0">
                <a:latin typeface="Times New Roman" panose="02020603050405020304" pitchFamily="18" charset="0"/>
                <a:cs typeface="Times New Roman" panose="02020603050405020304" pitchFamily="18" charset="0"/>
              </a:rPr>
              <a:t>İç </a:t>
            </a:r>
            <a:r>
              <a:rPr lang="tr-TR" sz="2200" dirty="0">
                <a:latin typeface="Times New Roman" panose="02020603050405020304" pitchFamily="18" charset="0"/>
                <a:cs typeface="Times New Roman" panose="02020603050405020304" pitchFamily="18" charset="0"/>
              </a:rPr>
              <a:t>kontrole ilişkin sorumluluk, faaliyet ve süreçlerde yer alan bütün görevlileri kapsar</a:t>
            </a:r>
            <a:r>
              <a:rPr lang="tr-TR" sz="2200" dirty="0" smtClean="0">
                <a:latin typeface="Times New Roman" panose="02020603050405020304" pitchFamily="18" charset="0"/>
                <a:cs typeface="Times New Roman" panose="02020603050405020304" pitchFamily="18" charset="0"/>
              </a:rPr>
              <a:t>.</a:t>
            </a:r>
          </a:p>
          <a:p>
            <a:pPr marL="457200" lvl="0" indent="-457200" algn="just">
              <a:lnSpc>
                <a:spcPct val="150000"/>
              </a:lnSpc>
              <a:spcBef>
                <a:spcPts val="0"/>
              </a:spcBef>
              <a:spcAft>
                <a:spcPts val="300"/>
              </a:spcAft>
              <a:buAutoNum type="alphaLcParenR"/>
            </a:pPr>
            <a:r>
              <a:rPr lang="tr-TR" sz="2200" dirty="0" smtClean="0">
                <a:latin typeface="Times New Roman" panose="02020603050405020304" pitchFamily="18" charset="0"/>
                <a:cs typeface="Times New Roman" panose="02020603050405020304" pitchFamily="18" charset="0"/>
              </a:rPr>
              <a:t>İç </a:t>
            </a:r>
            <a:r>
              <a:rPr lang="tr-TR" sz="2200" dirty="0">
                <a:latin typeface="Times New Roman" panose="02020603050405020304" pitchFamily="18" charset="0"/>
                <a:cs typeface="Times New Roman" panose="02020603050405020304" pitchFamily="18" charset="0"/>
              </a:rPr>
              <a:t>kontrol, idarenin bütün birimlerindeki malî ve malî olmayan her türlü faaliyet, süreç ve işlemleri kapsar</a:t>
            </a:r>
            <a:r>
              <a:rPr lang="tr-TR" sz="2200" dirty="0" smtClean="0">
                <a:latin typeface="Times New Roman" panose="02020603050405020304" pitchFamily="18" charset="0"/>
                <a:cs typeface="Times New Roman" panose="02020603050405020304" pitchFamily="18" charset="0"/>
              </a:rPr>
              <a:t>.</a:t>
            </a:r>
          </a:p>
          <a:p>
            <a:pPr marL="457200" lvl="0" indent="-457200" algn="just">
              <a:lnSpc>
                <a:spcPct val="150000"/>
              </a:lnSpc>
              <a:spcBef>
                <a:spcPts val="0"/>
              </a:spcBef>
              <a:spcAft>
                <a:spcPts val="300"/>
              </a:spcAft>
              <a:buAutoNum type="alphaLcParenR"/>
            </a:pPr>
            <a:r>
              <a:rPr lang="tr-TR" sz="2200" dirty="0" smtClean="0">
                <a:latin typeface="Times New Roman" panose="02020603050405020304" pitchFamily="18" charset="0"/>
                <a:cs typeface="Times New Roman" panose="02020603050405020304" pitchFamily="18" charset="0"/>
              </a:rPr>
              <a:t>İç </a:t>
            </a:r>
            <a:r>
              <a:rPr lang="tr-TR" sz="2200" dirty="0">
                <a:latin typeface="Times New Roman" panose="02020603050405020304" pitchFamily="18" charset="0"/>
                <a:cs typeface="Times New Roman" panose="02020603050405020304" pitchFamily="18" charset="0"/>
              </a:rPr>
              <a:t>kontrol sistemi yılda en az bir kez değerlendirilir ve alınması gereken önlemler belirlenir. </a:t>
            </a:r>
          </a:p>
          <a:p>
            <a:pPr marL="457200" lvl="0" indent="-457200" algn="just">
              <a:lnSpc>
                <a:spcPct val="150000"/>
              </a:lnSpc>
              <a:spcBef>
                <a:spcPts val="0"/>
              </a:spcBef>
              <a:spcAft>
                <a:spcPts val="300"/>
              </a:spcAft>
              <a:buAutoNum type="alphaLcParenR"/>
            </a:pPr>
            <a:r>
              <a:rPr lang="tr-TR" sz="2200" dirty="0" smtClean="0">
                <a:latin typeface="Times New Roman" panose="02020603050405020304" pitchFamily="18" charset="0"/>
                <a:cs typeface="Times New Roman" panose="02020603050405020304" pitchFamily="18" charset="0"/>
              </a:rPr>
              <a:t>İç </a:t>
            </a:r>
            <a:r>
              <a:rPr lang="tr-TR" sz="2200" dirty="0">
                <a:latin typeface="Times New Roman" panose="02020603050405020304" pitchFamily="18" charset="0"/>
                <a:cs typeface="Times New Roman" panose="02020603050405020304" pitchFamily="18" charset="0"/>
              </a:rPr>
              <a:t>kontrol düzenleme ve uygulamalarında mevzuata uygunluk, saydamlık, hesap verebilirlik, etkililik, ekonomiklik ve verimlilik gibi iyi malî yönetim ilkeleri esas alınır.</a:t>
            </a:r>
            <a:endParaRPr kumimoji="0" lang="tr-TR" sz="22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12" name="Unvan 1">
            <a:extLst>
              <a:ext uri="{FF2B5EF4-FFF2-40B4-BE49-F238E27FC236}">
                <a16:creationId xmlns:a16="http://schemas.microsoft.com/office/drawing/2014/main" id="{DDEE6249-D533-430E-A1BB-426607129D9D}"/>
              </a:ext>
            </a:extLst>
          </p:cNvPr>
          <p:cNvSpPr txBox="1">
            <a:spLocks/>
          </p:cNvSpPr>
          <p:nvPr/>
        </p:nvSpPr>
        <p:spPr>
          <a:xfrm>
            <a:off x="2829016" y="706077"/>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t>
            </a: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5. İç </a:t>
            </a:r>
            <a:r>
              <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Kontrol Sisteminin </a:t>
            </a: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Temel</a:t>
            </a:r>
            <a:r>
              <a:rPr kumimoji="0" lang="tr-TR" sz="28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İlkeler</a:t>
            </a:r>
            <a:r>
              <a:rPr lang="tr-TR" sz="28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kumimoji="0" lang="tr-TR" sz="28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5" name="Slayt Numarası Yer Tutucusu 4">
            <a:extLst>
              <a:ext uri="{FF2B5EF4-FFF2-40B4-BE49-F238E27FC236}">
                <a16:creationId xmlns:a16="http://schemas.microsoft.com/office/drawing/2014/main" id="{82E96CA0-DBDD-433B-8468-31E39ABB68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Resim 1"/>
          <p:cNvPicPr>
            <a:picLocks noChangeAspect="1"/>
          </p:cNvPicPr>
          <p:nvPr/>
        </p:nvPicPr>
        <p:blipFill>
          <a:blip r:embed="rId3"/>
          <a:stretch>
            <a:fillRect/>
          </a:stretch>
        </p:blipFill>
        <p:spPr>
          <a:xfrm>
            <a:off x="10126448" y="164477"/>
            <a:ext cx="1493649" cy="908383"/>
          </a:xfrm>
          <a:prstGeom prst="rect">
            <a:avLst/>
          </a:prstGeom>
        </p:spPr>
      </p:pic>
    </p:spTree>
    <p:extLst>
      <p:ext uri="{BB962C8B-B14F-4D97-AF65-F5344CB8AC3E}">
        <p14:creationId xmlns:p14="http://schemas.microsoft.com/office/powerpoint/2010/main" val="2479836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4">
            <a:extLst>
              <a:ext uri="{FF2B5EF4-FFF2-40B4-BE49-F238E27FC236}">
                <a16:creationId xmlns:a16="http://schemas.microsoft.com/office/drawing/2014/main" id="{D428725F-4C9F-4D99-86D8-3CC1BF8050F4}"/>
              </a:ext>
            </a:extLst>
          </p:cNvPr>
          <p:cNvPicPr>
            <a:picLocks noChangeAspect="1"/>
          </p:cNvPicPr>
          <p:nvPr/>
        </p:nvPicPr>
        <p:blipFill rotWithShape="1">
          <a:blip r:embed="rId2"/>
          <a:srcRect b="7308"/>
          <a:stretch/>
        </p:blipFill>
        <p:spPr>
          <a:xfrm>
            <a:off x="0" y="0"/>
            <a:ext cx="12192000" cy="6356838"/>
          </a:xfrm>
          <a:prstGeom prst="rect">
            <a:avLst/>
          </a:prstGeom>
        </p:spPr>
      </p:pic>
      <p:sp>
        <p:nvSpPr>
          <p:cNvPr id="12" name="Unvan 1">
            <a:extLst>
              <a:ext uri="{FF2B5EF4-FFF2-40B4-BE49-F238E27FC236}">
                <a16:creationId xmlns:a16="http://schemas.microsoft.com/office/drawing/2014/main" id="{DDEE6249-D533-430E-A1BB-426607129D9D}"/>
              </a:ext>
            </a:extLst>
          </p:cNvPr>
          <p:cNvSpPr txBox="1">
            <a:spLocks/>
          </p:cNvSpPr>
          <p:nvPr/>
        </p:nvSpPr>
        <p:spPr>
          <a:xfrm>
            <a:off x="2829016" y="706077"/>
            <a:ext cx="12191999" cy="5461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	</a:t>
            </a: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5. İç </a:t>
            </a:r>
            <a:r>
              <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Kontrol Sisteminin </a:t>
            </a:r>
            <a:r>
              <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Temel İlkeler</a:t>
            </a:r>
            <a:r>
              <a:rPr kumimoji="0" lang="tr-TR"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i</a:t>
            </a:r>
            <a:endParaRPr kumimoji="0" lang="tr-TR" sz="2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endParaRPr>
          </a:p>
        </p:txBody>
      </p:sp>
      <p:sp>
        <p:nvSpPr>
          <p:cNvPr id="5" name="Slayt Numarası Yer Tutucusu 4">
            <a:extLst>
              <a:ext uri="{FF2B5EF4-FFF2-40B4-BE49-F238E27FC236}">
                <a16:creationId xmlns:a16="http://schemas.microsoft.com/office/drawing/2014/main" id="{82E96CA0-DBDD-433B-8468-31E39ABB68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5FFAB5-A7FD-1449-A894-0CD1DD47C7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Resim 1"/>
          <p:cNvPicPr>
            <a:picLocks noChangeAspect="1"/>
          </p:cNvPicPr>
          <p:nvPr/>
        </p:nvPicPr>
        <p:blipFill>
          <a:blip r:embed="rId3"/>
          <a:stretch>
            <a:fillRect/>
          </a:stretch>
        </p:blipFill>
        <p:spPr>
          <a:xfrm>
            <a:off x="10126448" y="164477"/>
            <a:ext cx="1493649" cy="908383"/>
          </a:xfrm>
          <a:prstGeom prst="rect">
            <a:avLst/>
          </a:prstGeom>
        </p:spPr>
      </p:pic>
      <p:graphicFrame>
        <p:nvGraphicFramePr>
          <p:cNvPr id="7" name="Diyagram 6">
            <a:extLst>
              <a:ext uri="{FF2B5EF4-FFF2-40B4-BE49-F238E27FC236}">
                <a16:creationId xmlns:a16="http://schemas.microsoft.com/office/drawing/2014/main" id="{8D32700B-6084-4EA1-8E6F-E5489ED19790}"/>
              </a:ext>
            </a:extLst>
          </p:cNvPr>
          <p:cNvGraphicFramePr/>
          <p:nvPr>
            <p:extLst>
              <p:ext uri="{D42A27DB-BD31-4B8C-83A1-F6EECF244321}">
                <p14:modId xmlns:p14="http://schemas.microsoft.com/office/powerpoint/2010/main" val="2966739078"/>
              </p:ext>
            </p:extLst>
          </p:nvPr>
        </p:nvGraphicFramePr>
        <p:xfrm>
          <a:off x="3060871" y="1304355"/>
          <a:ext cx="5591759" cy="3433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Metin kutusu 7">
            <a:extLst>
              <a:ext uri="{FF2B5EF4-FFF2-40B4-BE49-F238E27FC236}">
                <a16:creationId xmlns:a16="http://schemas.microsoft.com/office/drawing/2014/main" id="{DA6686AB-D0FF-452E-B6DD-0EF5E37D18F0}"/>
              </a:ext>
            </a:extLst>
          </p:cNvPr>
          <p:cNvSpPr txBox="1"/>
          <p:nvPr/>
        </p:nvSpPr>
        <p:spPr>
          <a:xfrm>
            <a:off x="240528" y="4507505"/>
            <a:ext cx="11710943" cy="1938992"/>
          </a:xfrm>
          <a:prstGeom prst="rect">
            <a:avLst/>
          </a:prstGeom>
          <a:noFill/>
        </p:spPr>
        <p:txBody>
          <a:bodyPr wrap="square">
            <a:spAutoFit/>
          </a:bodyPr>
          <a:lstStyle/>
          <a:p>
            <a:pPr marL="285750" indent="-285750" algn="just">
              <a:lnSpc>
                <a:spcPct val="150000"/>
              </a:lnSpc>
              <a:buFont typeface="Wingdings" panose="05000000000000000000" pitchFamily="2" charset="2"/>
              <a:buChar char="Ø"/>
              <a:defRPr/>
            </a:pPr>
            <a:r>
              <a:rPr lang="tr-TR" sz="2000" dirty="0">
                <a:solidFill>
                  <a:prstClr val="black">
                    <a:lumMod val="85000"/>
                    <a:lumOff val="15000"/>
                  </a:prstClr>
                </a:solidFill>
                <a:latin typeface="Times New Roman" panose="02020603050405020304" pitchFamily="18" charset="0"/>
                <a:cs typeface="Times New Roman" panose="02020603050405020304" pitchFamily="18" charset="0"/>
              </a:rPr>
              <a:t>İç Kontrol; bir amaç değil, idareyi hedeflerine ulaştırma amacı taşıyan yönetim aracıdır</a:t>
            </a:r>
            <a:r>
              <a:rPr lang="tr-TR" sz="2000" dirty="0">
                <a:solidFill>
                  <a:prstClr val="black">
                    <a:lumMod val="75000"/>
                    <a:lumOff val="25000"/>
                  </a:prstClr>
                </a:solidFill>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defRPr/>
            </a:pPr>
            <a:r>
              <a:rPr lang="tr-TR" sz="2000" dirty="0" smtClean="0">
                <a:solidFill>
                  <a:prstClr val="black"/>
                </a:solidFill>
                <a:latin typeface="Times New Roman" panose="02020603050405020304" pitchFamily="18" charset="0"/>
                <a:cs typeface="Times New Roman" panose="02020603050405020304" pitchFamily="18" charset="0"/>
              </a:rPr>
              <a:t>Kaynak </a:t>
            </a:r>
            <a:r>
              <a:rPr lang="tr-TR" sz="2000" dirty="0">
                <a:solidFill>
                  <a:prstClr val="black"/>
                </a:solidFill>
                <a:latin typeface="Times New Roman" panose="02020603050405020304" pitchFamily="18" charset="0"/>
                <a:cs typeface="Times New Roman" panose="02020603050405020304" pitchFamily="18" charset="0"/>
              </a:rPr>
              <a:t>k</a:t>
            </a:r>
            <a:r>
              <a:rPr lang="tr-TR" sz="2000" dirty="0" smtClean="0">
                <a:solidFill>
                  <a:prstClr val="black"/>
                </a:solidFill>
                <a:latin typeface="Times New Roman" panose="02020603050405020304" pitchFamily="18" charset="0"/>
                <a:cs typeface="Times New Roman" panose="02020603050405020304" pitchFamily="18" charset="0"/>
              </a:rPr>
              <a:t>ullanımını </a:t>
            </a:r>
            <a:r>
              <a:rPr lang="tr-TR" sz="2000" dirty="0">
                <a:solidFill>
                  <a:prstClr val="black"/>
                </a:solidFill>
                <a:latin typeface="Times New Roman" panose="02020603050405020304" pitchFamily="18" charset="0"/>
                <a:cs typeface="Times New Roman" panose="02020603050405020304" pitchFamily="18" charset="0"/>
              </a:rPr>
              <a:t>gerektiren her şey iç kontrolün kapsamına girmektedir.  </a:t>
            </a:r>
          </a:p>
          <a:p>
            <a:pPr marL="285750" indent="-285750" algn="just">
              <a:lnSpc>
                <a:spcPct val="150000"/>
              </a:lnSpc>
              <a:buFont typeface="Wingdings" panose="05000000000000000000" pitchFamily="2" charset="2"/>
              <a:buChar char="Ø"/>
              <a:defRPr/>
            </a:pPr>
            <a:r>
              <a:rPr lang="tr-TR" sz="2000" dirty="0">
                <a:solidFill>
                  <a:prstClr val="black"/>
                </a:solidFill>
                <a:latin typeface="Times New Roman" panose="02020603050405020304" pitchFamily="18" charset="0"/>
                <a:cs typeface="Times New Roman" panose="02020603050405020304" pitchFamily="18" charset="0"/>
              </a:rPr>
              <a:t>Yani iç kontrol birimde/idarede yapılan her faaliyeti </a:t>
            </a:r>
            <a:r>
              <a:rPr lang="tr-TR" sz="2000" dirty="0" smtClean="0">
                <a:solidFill>
                  <a:prstClr val="black"/>
                </a:solidFill>
                <a:latin typeface="Times New Roman" panose="02020603050405020304" pitchFamily="18" charset="0"/>
                <a:cs typeface="Times New Roman" panose="02020603050405020304" pitchFamily="18" charset="0"/>
              </a:rPr>
              <a:t>kapsamaktadır: Personelin </a:t>
            </a:r>
            <a:r>
              <a:rPr lang="tr-TR" sz="2000" dirty="0">
                <a:solidFill>
                  <a:prstClr val="black"/>
                </a:solidFill>
                <a:latin typeface="Times New Roman" panose="02020603050405020304" pitchFamily="18" charset="0"/>
                <a:cs typeface="Times New Roman" panose="02020603050405020304" pitchFamily="18" charset="0"/>
              </a:rPr>
              <a:t>işe alınması, görevlendirilmesi, atamalar, eğitim, güvenlik  vb</a:t>
            </a:r>
            <a:r>
              <a:rPr lang="tr-TR" sz="2000" dirty="0" smtClean="0">
                <a:solidFill>
                  <a:prstClr val="black"/>
                </a:solidFill>
                <a:latin typeface="Times New Roman" panose="02020603050405020304" pitchFamily="18" charset="0"/>
                <a:cs typeface="Times New Roman" panose="02020603050405020304" pitchFamily="18" charset="0"/>
              </a:rPr>
              <a:t>.</a:t>
            </a:r>
            <a:endParaRPr lang="tr-TR" sz="2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4723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EEF657-2773-44EA-BCF9-001072E8A6DF}"/>
</file>

<file path=customXml/itemProps2.xml><?xml version="1.0" encoding="utf-8"?>
<ds:datastoreItem xmlns:ds="http://schemas.openxmlformats.org/officeDocument/2006/customXml" ds:itemID="{06AACB8C-AE11-4F3F-B190-C8032755000B}"/>
</file>

<file path=customXml/itemProps3.xml><?xml version="1.0" encoding="utf-8"?>
<ds:datastoreItem xmlns:ds="http://schemas.openxmlformats.org/officeDocument/2006/customXml" ds:itemID="{AEB93142-9C1C-46FA-84D5-9C85945116B3}"/>
</file>

<file path=docProps/app.xml><?xml version="1.0" encoding="utf-8"?>
<Properties xmlns="http://schemas.openxmlformats.org/officeDocument/2006/extended-properties" xmlns:vt="http://schemas.openxmlformats.org/officeDocument/2006/docPropsVTypes">
  <TotalTime>464</TotalTime>
  <Words>1426</Words>
  <Application>Microsoft Office PowerPoint</Application>
  <PresentationFormat>Geniş ekran</PresentationFormat>
  <Paragraphs>221</Paragraphs>
  <Slides>25</Slides>
  <Notes>1</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25</vt:i4>
      </vt:variant>
    </vt:vector>
  </HeadingPairs>
  <TitlesOfParts>
    <vt:vector size="37" baseType="lpstr">
      <vt:lpstr>Arial</vt:lpstr>
      <vt:lpstr>Arial</vt:lpstr>
      <vt:lpstr>Calibri</vt:lpstr>
      <vt:lpstr>Calibri Light</vt:lpstr>
      <vt:lpstr>Garamond</vt:lpstr>
      <vt:lpstr>Segoe UI</vt:lpstr>
      <vt:lpstr>Segoe UI Light</vt:lpstr>
      <vt:lpstr>Segoe UI Semibold</vt:lpstr>
      <vt:lpstr>Times New Roman</vt:lpstr>
      <vt:lpstr>Wingdings</vt:lpstr>
      <vt:lpstr>Office Teması</vt:lpstr>
      <vt:lpstr>1_Office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Zehra ÇAKAL</dc:creator>
  <cp:lastModifiedBy>Zehra ÇAKAL</cp:lastModifiedBy>
  <cp:revision>100</cp:revision>
  <dcterms:created xsi:type="dcterms:W3CDTF">2025-06-11T05:57:55Z</dcterms:created>
  <dcterms:modified xsi:type="dcterms:W3CDTF">2025-06-24T10:48:21Z</dcterms:modified>
</cp:coreProperties>
</file>